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340" r:id="rId2"/>
    <p:sldId id="536" r:id="rId3"/>
    <p:sldId id="537" r:id="rId4"/>
    <p:sldId id="538" r:id="rId5"/>
  </p:sldIdLst>
  <p:sldSz cx="12179300" cy="6858000"/>
  <p:notesSz cx="6934200" cy="9220200"/>
  <p:custDataLst>
    <p:tags r:id="rId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0C2577"/>
    <a:srgbClr val="81017E"/>
    <a:srgbClr val="DA0081"/>
    <a:srgbClr val="B8509E"/>
    <a:srgbClr val="B30A3C"/>
    <a:srgbClr val="EFEFEF"/>
    <a:srgbClr val="666666"/>
    <a:srgbClr val="EBEBEB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43" autoAdjust="0"/>
    <p:restoredTop sz="87696" autoAdjust="0"/>
  </p:normalViewPr>
  <p:slideViewPr>
    <p:cSldViewPr snapToGrid="0">
      <p:cViewPr>
        <p:scale>
          <a:sx n="90" d="100"/>
          <a:sy n="90" d="100"/>
        </p:scale>
        <p:origin x="-60" y="-114"/>
      </p:cViewPr>
      <p:guideLst>
        <p:guide orient="horz" pos="3746"/>
        <p:guide orient="horz" pos="249"/>
        <p:guide orient="horz" pos="442"/>
        <p:guide orient="horz" pos="806"/>
        <p:guide orient="horz" pos="943"/>
        <p:guide orient="horz" pos="4061"/>
        <p:guide orient="horz" pos="4116"/>
        <p:guide pos="7363"/>
        <p:guide pos="7211"/>
        <p:guide pos="304"/>
        <p:guide pos="457"/>
        <p:guide pos="766"/>
      </p:guideLst>
    </p:cSldViewPr>
  </p:slideViewPr>
  <p:outlineViewPr>
    <p:cViewPr>
      <p:scale>
        <a:sx n="33" d="100"/>
        <a:sy n="33" d="100"/>
      </p:scale>
      <p:origin x="0" y="428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3" d="100"/>
        <a:sy n="63" d="100"/>
      </p:scale>
      <p:origin x="0" y="0"/>
    </p:cViewPr>
  </p:sorterViewPr>
  <p:notesViewPr>
    <p:cSldViewPr snapToGrid="0" snapToObjects="1" showGuides="1">
      <p:cViewPr varScale="1">
        <p:scale>
          <a:sx n="78" d="100"/>
          <a:sy n="78" d="100"/>
        </p:scale>
        <p:origin x="-3084" y="-102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04610" cy="461010"/>
          </a:xfrm>
          <a:prstGeom prst="rect">
            <a:avLst/>
          </a:prstGeom>
        </p:spPr>
        <p:txBody>
          <a:bodyPr vert="horz" lIns="90791" tIns="45395" rIns="90791" bIns="4539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8017" y="0"/>
            <a:ext cx="3004610" cy="461010"/>
          </a:xfrm>
          <a:prstGeom prst="rect">
            <a:avLst/>
          </a:prstGeom>
        </p:spPr>
        <p:txBody>
          <a:bodyPr vert="horz" lIns="90791" tIns="45395" rIns="90791" bIns="4539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193D59D-1118-1F48-B621-90B5F2241958}" type="datetimeFigureOut">
              <a:rPr lang="en-US"/>
              <a:pPr>
                <a:defRPr/>
              </a:pPr>
              <a:t>9/14/2015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57612"/>
            <a:ext cx="3004610" cy="461010"/>
          </a:xfrm>
          <a:prstGeom prst="rect">
            <a:avLst/>
          </a:prstGeom>
        </p:spPr>
        <p:txBody>
          <a:bodyPr vert="horz" lIns="90791" tIns="45395" rIns="90791" bIns="4539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8017" y="8757612"/>
            <a:ext cx="3004610" cy="461010"/>
          </a:xfrm>
          <a:prstGeom prst="rect">
            <a:avLst/>
          </a:prstGeom>
        </p:spPr>
        <p:txBody>
          <a:bodyPr vert="horz" lIns="90791" tIns="45395" rIns="90791" bIns="4539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3B8E213-BA5A-7647-8879-D50EF1E6FB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4704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04610" cy="461010"/>
          </a:xfrm>
          <a:prstGeom prst="rect">
            <a:avLst/>
          </a:prstGeom>
        </p:spPr>
        <p:txBody>
          <a:bodyPr vert="horz" lIns="91654" tIns="45826" rIns="91654" bIns="4582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8017" y="0"/>
            <a:ext cx="3004610" cy="461010"/>
          </a:xfrm>
          <a:prstGeom prst="rect">
            <a:avLst/>
          </a:prstGeom>
        </p:spPr>
        <p:txBody>
          <a:bodyPr vert="horz" lIns="91654" tIns="45826" rIns="91654" bIns="4582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2ABDD48-2735-F143-B9DB-F439A098A26D}" type="datetimeFigureOut">
              <a:rPr lang="en-US"/>
              <a:pPr>
                <a:defRPr/>
              </a:pPr>
              <a:t>9/14/2015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3738"/>
            <a:ext cx="6137275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54" tIns="45826" rIns="91654" bIns="45826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735" y="4379596"/>
            <a:ext cx="5546731" cy="4149090"/>
          </a:xfrm>
          <a:prstGeom prst="rect">
            <a:avLst/>
          </a:prstGeom>
        </p:spPr>
        <p:txBody>
          <a:bodyPr vert="horz" lIns="91654" tIns="45826" rIns="91654" bIns="45826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57612"/>
            <a:ext cx="3004610" cy="461010"/>
          </a:xfrm>
          <a:prstGeom prst="rect">
            <a:avLst/>
          </a:prstGeom>
        </p:spPr>
        <p:txBody>
          <a:bodyPr vert="horz" lIns="91654" tIns="45826" rIns="91654" bIns="4582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8017" y="8757612"/>
            <a:ext cx="3004610" cy="461010"/>
          </a:xfrm>
          <a:prstGeom prst="rect">
            <a:avLst/>
          </a:prstGeom>
        </p:spPr>
        <p:txBody>
          <a:bodyPr vert="horz" lIns="91654" tIns="45826" rIns="91654" bIns="4582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0F31A8A-43EB-8947-B182-07D22D8CB7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1748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Calibri"/>
        <a:cs typeface="Calibri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Calibri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Calibri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Calibri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Calibri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F31A8A-43EB-8947-B182-07D22D8CB7AC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530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Conserv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731605" y="6372097"/>
            <a:ext cx="523963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 smtClean="0">
                <a:solidFill>
                  <a:schemeClr val="tx2"/>
                </a:solidFill>
                <a:ea typeface="Calibri"/>
                <a:cs typeface="Calibri"/>
              </a:rPr>
              <a:t>© 2015 AT&amp;T Intellectual Property. All rights reserved. AT&amp;T and the AT&amp;T logo are trademarks of AT&amp;T Intellectual Property.</a:t>
            </a:r>
            <a:endParaRPr lang="en-US" sz="600" dirty="0">
              <a:solidFill>
                <a:schemeClr val="tx2"/>
              </a:solidFill>
              <a:ea typeface="Calibri"/>
              <a:cs typeface="Calibri"/>
            </a:endParaRPr>
          </a:p>
        </p:txBody>
      </p:sp>
      <p:sp>
        <p:nvSpPr>
          <p:cNvPr id="5" name="Footer Placeholder 6" title="Footer"/>
          <p:cNvSpPr>
            <a:spLocks noGrp="1"/>
          </p:cNvSpPr>
          <p:nvPr>
            <p:ph type="ftr" sz="quarter" idx="10"/>
          </p:nvPr>
        </p:nvSpPr>
        <p:spPr>
          <a:xfrm>
            <a:off x="731604" y="6458184"/>
            <a:ext cx="5236012" cy="3032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r>
              <a:rPr lang="en-US" smtClean="0"/>
              <a:t>AT&amp;T Proprietary (Internal Use Only). Not for use or disclosure outside the AT&amp;T companies except under written agreement.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731604" y="2677174"/>
            <a:ext cx="10716092" cy="868579"/>
          </a:xfrm>
          <a:noFill/>
        </p:spPr>
        <p:txBody>
          <a:bodyPr anchor="b">
            <a:noAutofit/>
          </a:bodyPr>
          <a:lstStyle>
            <a:lvl1pPr>
              <a:lnSpc>
                <a:spcPct val="100000"/>
              </a:lnSpc>
              <a:spcAft>
                <a:spcPts val="800"/>
              </a:spcAft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731604" y="3545752"/>
            <a:ext cx="10716092" cy="1879918"/>
          </a:xfrm>
          <a:noFill/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b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 descr="att_globe_rgb_grd_pos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123" y="594152"/>
            <a:ext cx="517097" cy="51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020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Columns Reduc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5"/>
          <p:cNvSpPr txBox="1">
            <a:spLocks/>
          </p:cNvSpPr>
          <p:nvPr userDrawn="1"/>
        </p:nvSpPr>
        <p:spPr bwMode="auto">
          <a:xfrm>
            <a:off x="482097" y="1281114"/>
            <a:ext cx="5497902" cy="4665662"/>
          </a:xfrm>
          <a:prstGeom prst="roundRect">
            <a:avLst>
              <a:gd name="adj" fmla="val 2400"/>
            </a:avLst>
          </a:prstGeom>
          <a:solidFill>
            <a:srgbClr val="FFFFFF"/>
          </a:solidFill>
          <a:ln>
            <a:solidFill>
              <a:srgbClr val="F2F2F2">
                <a:alpha val="0"/>
              </a:srgbClr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82880" tIns="228600" rIns="182880" bIns="18288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ts val="800"/>
              </a:spcAft>
              <a:buFont typeface="Arial" charset="0"/>
              <a:defRPr sz="2000" b="0" kern="1200">
                <a:ln>
                  <a:noFill/>
                </a:ln>
                <a:solidFill>
                  <a:schemeClr val="tx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Font typeface="Arial" charset="0"/>
              <a:defRPr sz="2000" kern="1200">
                <a:ln>
                  <a:noFill/>
                </a:ln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2pPr>
            <a:lvl3pPr marL="228600" indent="-228600" algn="l" rtl="0" eaLnBrk="1" fontAlgn="base" hangingPunct="1">
              <a:spcBef>
                <a:spcPct val="0"/>
              </a:spcBef>
              <a:spcAft>
                <a:spcPts val="400"/>
              </a:spcAft>
              <a:buSzPct val="80000"/>
              <a:buFont typeface="Arial" charset="0"/>
              <a:buChar char="•"/>
              <a:defRPr sz="2000" kern="1200">
                <a:ln>
                  <a:noFill/>
                </a:ln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3pPr>
            <a:lvl4pPr marL="458788" indent="-228600" algn="l" rtl="0" eaLnBrk="1" fontAlgn="base" hangingPunct="1">
              <a:spcBef>
                <a:spcPct val="0"/>
              </a:spcBef>
              <a:spcAft>
                <a:spcPts val="400"/>
              </a:spcAft>
              <a:buSzPct val="80000"/>
              <a:buFont typeface="Arial" charset="0"/>
              <a:buChar char="–"/>
              <a:defRPr kern="1200">
                <a:ln>
                  <a:noFill/>
                </a:ln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4pPr>
            <a:lvl5pPr marL="688975" indent="-228600" algn="l" rtl="0" eaLnBrk="1" fontAlgn="base" hangingPunct="1">
              <a:spcBef>
                <a:spcPct val="0"/>
              </a:spcBef>
              <a:spcAft>
                <a:spcPts val="400"/>
              </a:spcAft>
              <a:buSzPct val="80000"/>
              <a:buFont typeface="Arial" charset="0"/>
              <a:buChar char="•"/>
              <a:defRPr sz="1600" kern="1200">
                <a:ln>
                  <a:noFill/>
                </a:ln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5pPr>
            <a:lvl6pPr marL="860425" indent="-174625" algn="l" defTabSz="86042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 sz="14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6pPr>
            <a:lvl7pPr marL="8604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1200" i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182880">
              <a:spcAft>
                <a:spcPts val="1000"/>
              </a:spcAft>
              <a:buFont typeface="Arial"/>
              <a:buChar char="•"/>
            </a:pPr>
            <a:endParaRPr lang="en-US" sz="1800" dirty="0">
              <a:ea typeface="Calibri"/>
              <a:cs typeface="Calibri"/>
            </a:endParaRPr>
          </a:p>
          <a:p>
            <a:pPr>
              <a:spcAft>
                <a:spcPts val="1000"/>
              </a:spcAft>
            </a:pPr>
            <a:endParaRPr lang="en-US" sz="1800" dirty="0">
              <a:ea typeface="Calibri"/>
              <a:cs typeface="Calibri"/>
            </a:endParaRPr>
          </a:p>
          <a:p>
            <a:pPr>
              <a:spcAft>
                <a:spcPts val="1000"/>
              </a:spcAft>
            </a:pPr>
            <a:r>
              <a:rPr lang="en-US" sz="1800" dirty="0">
                <a:ea typeface="Calibri"/>
                <a:cs typeface="Calibri"/>
              </a:rPr>
              <a:t> </a:t>
            </a:r>
          </a:p>
          <a:p>
            <a:pPr>
              <a:spcAft>
                <a:spcPts val="1000"/>
              </a:spcAft>
            </a:pPr>
            <a:endParaRPr lang="en-US" sz="1800" dirty="0">
              <a:ea typeface="Calibri"/>
              <a:cs typeface="Calibri"/>
            </a:endParaRPr>
          </a:p>
          <a:p>
            <a:pPr>
              <a:spcAft>
                <a:spcPts val="1000"/>
              </a:spcAft>
            </a:pPr>
            <a:endParaRPr lang="en-US" sz="1800" dirty="0">
              <a:ea typeface="Calibri"/>
              <a:cs typeface="Calibri"/>
            </a:endParaRPr>
          </a:p>
        </p:txBody>
      </p:sp>
      <p:sp>
        <p:nvSpPr>
          <p:cNvPr id="10" name="Content Placeholder 5"/>
          <p:cNvSpPr txBox="1">
            <a:spLocks/>
          </p:cNvSpPr>
          <p:nvPr userDrawn="1"/>
        </p:nvSpPr>
        <p:spPr bwMode="auto">
          <a:xfrm>
            <a:off x="6201973" y="1281113"/>
            <a:ext cx="5486790" cy="4665662"/>
          </a:xfrm>
          <a:prstGeom prst="roundRect">
            <a:avLst>
              <a:gd name="adj" fmla="val 2400"/>
            </a:avLst>
          </a:prstGeom>
          <a:solidFill>
            <a:srgbClr val="FFFFFF"/>
          </a:solidFill>
          <a:ln>
            <a:solidFill>
              <a:srgbClr val="F2F2F2">
                <a:alpha val="0"/>
              </a:srgbClr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82880" tIns="228600" rIns="182880" bIns="18288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ts val="800"/>
              </a:spcAft>
              <a:buFont typeface="Arial" charset="0"/>
              <a:defRPr sz="2000" b="0" kern="1200">
                <a:ln>
                  <a:noFill/>
                </a:ln>
                <a:solidFill>
                  <a:schemeClr val="tx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Font typeface="Arial" charset="0"/>
              <a:defRPr sz="2000" kern="1200">
                <a:ln>
                  <a:noFill/>
                </a:ln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2pPr>
            <a:lvl3pPr marL="228600" indent="-228600" algn="l" rtl="0" eaLnBrk="1" fontAlgn="base" hangingPunct="1">
              <a:spcBef>
                <a:spcPct val="0"/>
              </a:spcBef>
              <a:spcAft>
                <a:spcPts val="400"/>
              </a:spcAft>
              <a:buSzPct val="80000"/>
              <a:buFont typeface="Arial" charset="0"/>
              <a:buChar char="•"/>
              <a:defRPr sz="2000" kern="1200">
                <a:ln>
                  <a:noFill/>
                </a:ln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3pPr>
            <a:lvl4pPr marL="458788" indent="-228600" algn="l" rtl="0" eaLnBrk="1" fontAlgn="base" hangingPunct="1">
              <a:spcBef>
                <a:spcPct val="0"/>
              </a:spcBef>
              <a:spcAft>
                <a:spcPts val="400"/>
              </a:spcAft>
              <a:buSzPct val="80000"/>
              <a:buFont typeface="Arial" charset="0"/>
              <a:buChar char="–"/>
              <a:defRPr kern="1200">
                <a:ln>
                  <a:noFill/>
                </a:ln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4pPr>
            <a:lvl5pPr marL="688975" indent="-228600" algn="l" rtl="0" eaLnBrk="1" fontAlgn="base" hangingPunct="1">
              <a:spcBef>
                <a:spcPct val="0"/>
              </a:spcBef>
              <a:spcAft>
                <a:spcPts val="400"/>
              </a:spcAft>
              <a:buSzPct val="80000"/>
              <a:buFont typeface="Arial" charset="0"/>
              <a:buChar char="•"/>
              <a:defRPr sz="1600" kern="1200">
                <a:ln>
                  <a:noFill/>
                </a:ln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5pPr>
            <a:lvl6pPr marL="860425" indent="-174625" algn="l" defTabSz="86042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 sz="14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6pPr>
            <a:lvl7pPr marL="8604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1200" i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182880">
              <a:spcAft>
                <a:spcPts val="1000"/>
              </a:spcAft>
              <a:buFont typeface="Arial"/>
              <a:buChar char="•"/>
            </a:pPr>
            <a:endParaRPr lang="en-US" sz="1800" dirty="0">
              <a:ea typeface="Calibri"/>
              <a:cs typeface="Calibri"/>
            </a:endParaRPr>
          </a:p>
          <a:p>
            <a:pPr>
              <a:spcAft>
                <a:spcPts val="1000"/>
              </a:spcAft>
            </a:pPr>
            <a:endParaRPr lang="en-US" sz="1800" dirty="0">
              <a:ea typeface="Calibri"/>
              <a:cs typeface="Calibri"/>
            </a:endParaRPr>
          </a:p>
          <a:p>
            <a:pPr>
              <a:spcAft>
                <a:spcPts val="1000"/>
              </a:spcAft>
            </a:pPr>
            <a:r>
              <a:rPr lang="en-US" sz="1800" dirty="0">
                <a:ea typeface="Calibri"/>
                <a:cs typeface="Calibri"/>
              </a:rPr>
              <a:t> </a:t>
            </a:r>
          </a:p>
          <a:p>
            <a:pPr>
              <a:spcAft>
                <a:spcPts val="1000"/>
              </a:spcAft>
            </a:pPr>
            <a:endParaRPr lang="en-US" sz="1800" dirty="0">
              <a:ea typeface="Calibri"/>
              <a:cs typeface="Calibri"/>
            </a:endParaRPr>
          </a:p>
          <a:p>
            <a:pPr>
              <a:spcAft>
                <a:spcPts val="1000"/>
              </a:spcAft>
            </a:pPr>
            <a:endParaRPr lang="en-US" sz="1800" dirty="0">
              <a:ea typeface="Calibri"/>
              <a:cs typeface="Calibri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217931" y="6372097"/>
            <a:ext cx="523963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 smtClean="0">
                <a:solidFill>
                  <a:schemeClr val="tx2"/>
                </a:solidFill>
                <a:ea typeface="Calibri"/>
                <a:cs typeface="Calibri"/>
              </a:rPr>
              <a:t>© 2015 AT&amp;T Intellectual Property. All rights reserved. AT&amp;T and the AT&amp;T logo are trademarks of AT&amp;T Intellectual Property.</a:t>
            </a:r>
            <a:endParaRPr lang="en-US" sz="600" dirty="0">
              <a:solidFill>
                <a:schemeClr val="tx2"/>
              </a:solidFill>
              <a:ea typeface="Calibri"/>
              <a:cs typeface="Calibri"/>
            </a:endParaRPr>
          </a:p>
        </p:txBody>
      </p:sp>
      <p:sp>
        <p:nvSpPr>
          <p:cNvPr id="13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220045" y="6455664"/>
            <a:ext cx="5258666" cy="309826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rgbClr val="666666"/>
                </a:solidFill>
              </a:defRPr>
            </a:lvl1pPr>
          </a:lstStyle>
          <a:p>
            <a:r>
              <a:rPr lang="en-US" smtClean="0"/>
              <a:t>AT&amp;T Proprietary (Internal Use Only). Not for use or disclosure outside the AT&amp;T companies except under written agreement.</a:t>
            </a:r>
            <a:endParaRPr lang="en-US" dirty="0"/>
          </a:p>
        </p:txBody>
      </p:sp>
      <p:sp>
        <p:nvSpPr>
          <p:cNvPr id="14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82097" y="6346826"/>
            <a:ext cx="249506" cy="244475"/>
          </a:xfrm>
          <a:prstGeom prst="rect">
            <a:avLst/>
          </a:prstGeom>
        </p:spPr>
        <p:txBody>
          <a:bodyPr/>
          <a:lstStyle>
            <a:lvl1pPr algn="l">
              <a:defRPr sz="800" b="1"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fld id="{8074B6C9-7640-0346-9181-9D7622A3024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1" name="Title 3"/>
          <p:cNvSpPr>
            <a:spLocks noGrp="1"/>
          </p:cNvSpPr>
          <p:nvPr>
            <p:ph type="title"/>
          </p:nvPr>
        </p:nvSpPr>
        <p:spPr>
          <a:xfrm>
            <a:off x="731604" y="396875"/>
            <a:ext cx="10716092" cy="78638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23"/>
          </p:nvPr>
        </p:nvSpPr>
        <p:spPr>
          <a:xfrm>
            <a:off x="730550" y="1401762"/>
            <a:ext cx="4998588" cy="4385821"/>
          </a:xfrm>
        </p:spPr>
        <p:txBody>
          <a:bodyPr/>
          <a:lstStyle>
            <a:lvl1pPr>
              <a:spcAft>
                <a:spcPts val="600"/>
              </a:spcAft>
              <a:defRPr sz="1600" b="1">
                <a:solidFill>
                  <a:schemeClr val="accent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6448875" y="1401762"/>
            <a:ext cx="4998588" cy="4385821"/>
          </a:xfrm>
        </p:spPr>
        <p:txBody>
          <a:bodyPr/>
          <a:lstStyle>
            <a:lvl1pPr>
              <a:spcAft>
                <a:spcPts val="600"/>
              </a:spcAft>
              <a:defRPr sz="1600" b="1">
                <a:solidFill>
                  <a:schemeClr val="accent1"/>
                </a:solidFill>
              </a:defRPr>
            </a:lvl1pPr>
            <a:lvl2pPr>
              <a:spcAft>
                <a:spcPts val="600"/>
              </a:spcAft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mtClean="0"/>
              <a:t>Second level</a:t>
            </a:r>
          </a:p>
          <a:p>
            <a:pPr marL="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mtClean="0"/>
              <a:t>Third level</a:t>
            </a:r>
          </a:p>
          <a:p>
            <a:pPr marL="0" marR="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mtClean="0"/>
              <a:t>Fourth level</a:t>
            </a:r>
          </a:p>
          <a:p>
            <a:pPr marL="0" marR="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032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Section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5"/>
          <p:cNvSpPr txBox="1">
            <a:spLocks/>
          </p:cNvSpPr>
          <p:nvPr userDrawn="1"/>
        </p:nvSpPr>
        <p:spPr bwMode="auto">
          <a:xfrm>
            <a:off x="482600" y="1279525"/>
            <a:ext cx="11201400" cy="1574800"/>
          </a:xfrm>
          <a:prstGeom prst="roundRect">
            <a:avLst>
              <a:gd name="adj" fmla="val 7066"/>
            </a:avLst>
          </a:prstGeom>
          <a:solidFill>
            <a:srgbClr val="FFFFFF"/>
          </a:solidFill>
          <a:ln>
            <a:solidFill>
              <a:srgbClr val="F2F2F2">
                <a:alpha val="0"/>
              </a:srgbClr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457200" tIns="137160" rIns="274320" bIns="13716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ts val="800"/>
              </a:spcAft>
              <a:buFont typeface="Arial" charset="0"/>
              <a:defRPr sz="2000" b="0" kern="1200">
                <a:ln>
                  <a:noFill/>
                </a:ln>
                <a:solidFill>
                  <a:schemeClr val="tx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Font typeface="Arial" charset="0"/>
              <a:defRPr sz="2000" kern="1200">
                <a:ln>
                  <a:noFill/>
                </a:ln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2pPr>
            <a:lvl3pPr marL="228600" indent="-228600" algn="l" rtl="0" eaLnBrk="1" fontAlgn="base" hangingPunct="1">
              <a:spcBef>
                <a:spcPct val="0"/>
              </a:spcBef>
              <a:spcAft>
                <a:spcPts val="400"/>
              </a:spcAft>
              <a:buSzPct val="80000"/>
              <a:buFont typeface="Arial" charset="0"/>
              <a:buChar char="•"/>
              <a:defRPr sz="2000" kern="1200">
                <a:ln>
                  <a:noFill/>
                </a:ln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3pPr>
            <a:lvl4pPr marL="458788" indent="-228600" algn="l" rtl="0" eaLnBrk="1" fontAlgn="base" hangingPunct="1">
              <a:spcBef>
                <a:spcPct val="0"/>
              </a:spcBef>
              <a:spcAft>
                <a:spcPts val="400"/>
              </a:spcAft>
              <a:buSzPct val="80000"/>
              <a:buFont typeface="Arial" charset="0"/>
              <a:buChar char="–"/>
              <a:defRPr kern="1200">
                <a:ln>
                  <a:noFill/>
                </a:ln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4pPr>
            <a:lvl5pPr marL="688975" indent="-228600" algn="l" rtl="0" eaLnBrk="1" fontAlgn="base" hangingPunct="1">
              <a:spcBef>
                <a:spcPct val="0"/>
              </a:spcBef>
              <a:spcAft>
                <a:spcPts val="400"/>
              </a:spcAft>
              <a:buSzPct val="80000"/>
              <a:buFont typeface="Arial" charset="0"/>
              <a:buChar char="•"/>
              <a:defRPr sz="1600" kern="1200">
                <a:ln>
                  <a:noFill/>
                </a:ln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5pPr>
            <a:lvl6pPr marL="860425" indent="-174625" algn="l" defTabSz="86042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 sz="14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6pPr>
            <a:lvl7pPr marL="8604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1200" i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endParaRPr lang="en-US" sz="1800" dirty="0">
              <a:ea typeface="Calibri"/>
              <a:cs typeface="Calibri"/>
            </a:endParaRPr>
          </a:p>
        </p:txBody>
      </p:sp>
      <p:sp>
        <p:nvSpPr>
          <p:cNvPr id="8" name="Content Placeholder 5"/>
          <p:cNvSpPr txBox="1">
            <a:spLocks/>
          </p:cNvSpPr>
          <p:nvPr userDrawn="1"/>
        </p:nvSpPr>
        <p:spPr bwMode="auto">
          <a:xfrm>
            <a:off x="482600" y="3055203"/>
            <a:ext cx="11201400" cy="2891572"/>
          </a:xfrm>
          <a:prstGeom prst="roundRect">
            <a:avLst>
              <a:gd name="adj" fmla="val 3592"/>
            </a:avLst>
          </a:prstGeom>
          <a:solidFill>
            <a:srgbClr val="FFFFFF"/>
          </a:solidFill>
          <a:ln>
            <a:solidFill>
              <a:srgbClr val="F2F2F2">
                <a:alpha val="0"/>
              </a:srgbClr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457200" tIns="137160" rIns="274320" bIns="13716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ts val="800"/>
              </a:spcAft>
              <a:buFont typeface="Arial" charset="0"/>
              <a:defRPr sz="2000" b="0" kern="1200">
                <a:ln>
                  <a:noFill/>
                </a:ln>
                <a:solidFill>
                  <a:schemeClr val="tx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Font typeface="Arial" charset="0"/>
              <a:defRPr sz="2000" kern="1200">
                <a:ln>
                  <a:noFill/>
                </a:ln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2pPr>
            <a:lvl3pPr marL="228600" indent="-228600" algn="l" rtl="0" eaLnBrk="1" fontAlgn="base" hangingPunct="1">
              <a:spcBef>
                <a:spcPct val="0"/>
              </a:spcBef>
              <a:spcAft>
                <a:spcPts val="400"/>
              </a:spcAft>
              <a:buSzPct val="80000"/>
              <a:buFont typeface="Arial" charset="0"/>
              <a:buChar char="•"/>
              <a:defRPr sz="2000" kern="1200">
                <a:ln>
                  <a:noFill/>
                </a:ln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3pPr>
            <a:lvl4pPr marL="458788" indent="-228600" algn="l" rtl="0" eaLnBrk="1" fontAlgn="base" hangingPunct="1">
              <a:spcBef>
                <a:spcPct val="0"/>
              </a:spcBef>
              <a:spcAft>
                <a:spcPts val="400"/>
              </a:spcAft>
              <a:buSzPct val="80000"/>
              <a:buFont typeface="Arial" charset="0"/>
              <a:buChar char="–"/>
              <a:defRPr kern="1200">
                <a:ln>
                  <a:noFill/>
                </a:ln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4pPr>
            <a:lvl5pPr marL="688975" indent="-228600" algn="l" rtl="0" eaLnBrk="1" fontAlgn="base" hangingPunct="1">
              <a:spcBef>
                <a:spcPct val="0"/>
              </a:spcBef>
              <a:spcAft>
                <a:spcPts val="400"/>
              </a:spcAft>
              <a:buSzPct val="80000"/>
              <a:buFont typeface="Arial" charset="0"/>
              <a:buChar char="•"/>
              <a:defRPr sz="1600" kern="1200">
                <a:ln>
                  <a:noFill/>
                </a:ln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5pPr>
            <a:lvl6pPr marL="860425" indent="-174625" algn="l" defTabSz="86042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 sz="14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6pPr>
            <a:lvl7pPr marL="8604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1200" i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endParaRPr lang="en-US" sz="1800" dirty="0">
              <a:ea typeface="Calibri"/>
              <a:cs typeface="Calibri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217931" y="6372097"/>
            <a:ext cx="523963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 smtClean="0">
                <a:solidFill>
                  <a:schemeClr val="tx2"/>
                </a:solidFill>
                <a:ea typeface="Calibri"/>
                <a:cs typeface="Calibri"/>
              </a:rPr>
              <a:t>© 2015 AT&amp;T Intellectual Property. All rights reserved. AT&amp;T and the AT&amp;T logo are trademarks of AT&amp;T Intellectual Property.</a:t>
            </a:r>
            <a:endParaRPr lang="en-US" sz="600" dirty="0">
              <a:solidFill>
                <a:schemeClr val="tx2"/>
              </a:solidFill>
              <a:ea typeface="Calibri"/>
              <a:cs typeface="Calibri"/>
            </a:endParaRPr>
          </a:p>
        </p:txBody>
      </p:sp>
      <p:sp>
        <p:nvSpPr>
          <p:cNvPr id="13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220046" y="6455664"/>
            <a:ext cx="5288268" cy="291652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rgbClr val="666666"/>
                </a:solidFill>
              </a:defRPr>
            </a:lvl1pPr>
          </a:lstStyle>
          <a:p>
            <a:r>
              <a:rPr lang="en-US" smtClean="0"/>
              <a:t>AT&amp;T Proprietary (Internal Use Only). Not for use or disclosure outside the AT&amp;T companies except under written agreement.</a:t>
            </a:r>
            <a:endParaRPr lang="en-US" dirty="0"/>
          </a:p>
        </p:txBody>
      </p:sp>
      <p:sp>
        <p:nvSpPr>
          <p:cNvPr id="14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82098" y="6346810"/>
            <a:ext cx="249506" cy="244506"/>
          </a:xfrm>
          <a:prstGeom prst="rect">
            <a:avLst/>
          </a:prstGeom>
        </p:spPr>
        <p:txBody>
          <a:bodyPr/>
          <a:lstStyle>
            <a:lvl1pPr algn="l">
              <a:defRPr sz="800" b="1"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fld id="{8074B6C9-7640-0346-9181-9D7622A3024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30895" y="1395413"/>
            <a:ext cx="10716568" cy="1405013"/>
          </a:xfrm>
        </p:spPr>
        <p:txBody>
          <a:bodyPr/>
          <a:lstStyle>
            <a:lvl1pPr>
              <a:spcAft>
                <a:spcPts val="600"/>
              </a:spcAft>
              <a:defRPr>
                <a:solidFill>
                  <a:schemeClr val="accent1"/>
                </a:solidFill>
              </a:defRPr>
            </a:lvl1pPr>
            <a:lvl2pPr>
              <a:defRPr sz="1800" baseline="0"/>
            </a:lvl2pPr>
            <a:lvl3pPr>
              <a:defRPr sz="18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893" y="3160480"/>
            <a:ext cx="10716569" cy="2701489"/>
          </a:xfrm>
        </p:spPr>
        <p:txBody>
          <a:bodyPr/>
          <a:lstStyle>
            <a:lvl1pPr>
              <a:spcAft>
                <a:spcPts val="600"/>
              </a:spcAft>
              <a:defRPr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907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Gray Bac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217931" y="6372097"/>
            <a:ext cx="523963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 smtClean="0">
                <a:solidFill>
                  <a:schemeClr val="tx2"/>
                </a:solidFill>
                <a:ea typeface="Calibri"/>
                <a:cs typeface="Calibri"/>
              </a:rPr>
              <a:t>© 2015 AT&amp;T Intellectual Property. All rights reserved. AT&amp;T and the AT&amp;T logo are trademarks of AT&amp;T Intellectual Property.</a:t>
            </a:r>
            <a:endParaRPr lang="en-US" sz="600" dirty="0">
              <a:solidFill>
                <a:schemeClr val="tx2"/>
              </a:solidFill>
              <a:ea typeface="Calibri"/>
              <a:cs typeface="Calibri"/>
            </a:endParaRPr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1220045" y="6455664"/>
            <a:ext cx="5272326" cy="270536"/>
          </a:xfrm>
        </p:spPr>
        <p:txBody>
          <a:bodyPr/>
          <a:lstStyle/>
          <a:p>
            <a:r>
              <a:rPr lang="en-US" smtClean="0">
                <a:solidFill>
                  <a:schemeClr val="tx2"/>
                </a:solidFill>
              </a:rPr>
              <a:t>AT&amp;T Proprietary (Internal Use Only). Not for use or disclosure outside the AT&amp;T companies except under written agreement.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482098" y="6347049"/>
            <a:ext cx="249506" cy="244251"/>
          </a:xfrm>
        </p:spPr>
        <p:txBody>
          <a:bodyPr/>
          <a:lstStyle>
            <a:lvl1pPr algn="l">
              <a:defRPr/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613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hite 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217931" y="6372097"/>
            <a:ext cx="523963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 smtClean="0">
                <a:solidFill>
                  <a:schemeClr val="tx2"/>
                </a:solidFill>
                <a:ea typeface="Calibri"/>
                <a:cs typeface="Calibri"/>
              </a:rPr>
              <a:t>© 2015 AT&amp;T Intellectual Property. All rights reserved. AT&amp;T and the AT&amp;T logo are trademarks of AT&amp;T Intellectual Property.</a:t>
            </a:r>
            <a:endParaRPr lang="en-US" sz="600" dirty="0">
              <a:solidFill>
                <a:schemeClr val="tx2"/>
              </a:solidFill>
              <a:ea typeface="Calibri"/>
              <a:cs typeface="Calibri"/>
            </a:endParaRPr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1220045" y="6455664"/>
            <a:ext cx="5272326" cy="270536"/>
          </a:xfrm>
        </p:spPr>
        <p:txBody>
          <a:bodyPr/>
          <a:lstStyle/>
          <a:p>
            <a:r>
              <a:rPr lang="en-US" smtClean="0">
                <a:solidFill>
                  <a:schemeClr val="tx2"/>
                </a:solidFill>
              </a:rPr>
              <a:t>AT&amp;T Proprietary (Internal Use Only). Not for use or disclosure outside the AT&amp;T companies except under written agreement.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482098" y="6347049"/>
            <a:ext cx="249506" cy="244251"/>
          </a:xfrm>
        </p:spPr>
        <p:txBody>
          <a:bodyPr/>
          <a:lstStyle>
            <a:lvl1pPr algn="l">
              <a:defRPr/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177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Columns Accent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482097" y="1277937"/>
            <a:ext cx="5497902" cy="4668837"/>
            <a:chOff x="482097" y="1277937"/>
            <a:chExt cx="5497902" cy="4668837"/>
          </a:xfrm>
        </p:grpSpPr>
        <p:sp>
          <p:nvSpPr>
            <p:cNvPr id="10" name="Content Placeholder 5"/>
            <p:cNvSpPr txBox="1">
              <a:spLocks/>
            </p:cNvSpPr>
            <p:nvPr userDrawn="1"/>
          </p:nvSpPr>
          <p:spPr bwMode="auto">
            <a:xfrm>
              <a:off x="482097" y="1277937"/>
              <a:ext cx="5497902" cy="4668837"/>
            </a:xfrm>
            <a:prstGeom prst="roundRect">
              <a:avLst>
                <a:gd name="adj" fmla="val 2400"/>
              </a:avLst>
            </a:prstGeom>
            <a:solidFill>
              <a:srgbClr val="FFFFFF"/>
            </a:solidFill>
            <a:ln>
              <a:solidFill>
                <a:srgbClr val="F2F2F2">
                  <a:alpha val="0"/>
                </a:srgbClr>
              </a:solidFill>
            </a:ln>
            <a:extLs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182880" tIns="228600" rIns="182880" bIns="18288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1" fontAlgn="base" hangingPunct="1">
                <a:spcBef>
                  <a:spcPct val="0"/>
                </a:spcBef>
                <a:spcAft>
                  <a:spcPts val="800"/>
                </a:spcAft>
                <a:buFont typeface="Arial" charset="0"/>
                <a:defRPr sz="2000" b="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0" indent="0" algn="l" rtl="0" eaLnBrk="1" fontAlgn="base" hangingPunct="1">
                <a:spcBef>
                  <a:spcPct val="0"/>
                </a:spcBef>
                <a:spcAft>
                  <a:spcPts val="600"/>
                </a:spcAft>
                <a:buFont typeface="Arial" charset="0"/>
                <a:defRPr sz="20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2pPr>
              <a:lvl3pPr marL="228600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•"/>
                <a:defRPr sz="20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3pPr>
              <a:lvl4pPr marL="458788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–"/>
                <a:defRPr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4pPr>
              <a:lvl5pPr marL="688975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•"/>
                <a:defRPr sz="16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5pPr>
              <a:lvl6pPr marL="860425" indent="-174625" algn="l" defTabSz="860425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itchFamily="34" charset="0"/>
                <a:buChar char="•"/>
                <a:defRPr sz="1400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6pPr>
              <a:lvl7pPr marL="860425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Tx/>
                <a:buNone/>
                <a:defRPr sz="1200" i="1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74320" indent="-182880">
                <a:spcAft>
                  <a:spcPts val="1000"/>
                </a:spcAft>
                <a:buFont typeface="Arial"/>
                <a:buChar char="•"/>
              </a:pPr>
              <a:endParaRPr lang="en-US" sz="1800" dirty="0">
                <a:ea typeface="Calibri"/>
                <a:cs typeface="Calibri"/>
              </a:endParaRPr>
            </a:p>
            <a:p>
              <a:pPr>
                <a:spcAft>
                  <a:spcPts val="1000"/>
                </a:spcAft>
              </a:pPr>
              <a:endParaRPr lang="en-US" sz="1800" dirty="0">
                <a:ea typeface="Calibri"/>
                <a:cs typeface="Calibri"/>
              </a:endParaRPr>
            </a:p>
            <a:p>
              <a:pPr>
                <a:spcAft>
                  <a:spcPts val="1000"/>
                </a:spcAft>
              </a:pPr>
              <a:r>
                <a:rPr lang="en-US" sz="1800" dirty="0">
                  <a:ea typeface="Calibri"/>
                  <a:cs typeface="Calibri"/>
                </a:rPr>
                <a:t> </a:t>
              </a:r>
            </a:p>
            <a:p>
              <a:pPr>
                <a:spcAft>
                  <a:spcPts val="1000"/>
                </a:spcAft>
              </a:pPr>
              <a:endParaRPr lang="en-US" sz="1800" dirty="0">
                <a:ea typeface="Calibri"/>
                <a:cs typeface="Calibri"/>
              </a:endParaRPr>
            </a:p>
            <a:p>
              <a:pPr>
                <a:spcAft>
                  <a:spcPts val="1000"/>
                </a:spcAft>
              </a:pPr>
              <a:endParaRPr lang="en-US" sz="1800" dirty="0">
                <a:ea typeface="Calibri"/>
                <a:cs typeface="Calibri"/>
              </a:endParaRPr>
            </a:p>
          </p:txBody>
        </p:sp>
        <p:sp>
          <p:nvSpPr>
            <p:cNvPr id="42" name="Round Same Side Corner Rectangle 41"/>
            <p:cNvSpPr/>
            <p:nvPr userDrawn="1"/>
          </p:nvSpPr>
          <p:spPr>
            <a:xfrm>
              <a:off x="482097" y="1277938"/>
              <a:ext cx="5497902" cy="182880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" name="Group 2"/>
          <p:cNvGrpSpPr/>
          <p:nvPr userDrawn="1"/>
        </p:nvGrpSpPr>
        <p:grpSpPr>
          <a:xfrm>
            <a:off x="6187662" y="1281113"/>
            <a:ext cx="5497902" cy="4665662"/>
            <a:chOff x="6187662" y="1281113"/>
            <a:chExt cx="5497902" cy="4665662"/>
          </a:xfrm>
        </p:grpSpPr>
        <p:sp>
          <p:nvSpPr>
            <p:cNvPr id="64" name="Content Placeholder 5"/>
            <p:cNvSpPr txBox="1">
              <a:spLocks/>
            </p:cNvSpPr>
            <p:nvPr userDrawn="1"/>
          </p:nvSpPr>
          <p:spPr bwMode="auto">
            <a:xfrm>
              <a:off x="6187662" y="1281113"/>
              <a:ext cx="5497902" cy="4665662"/>
            </a:xfrm>
            <a:prstGeom prst="roundRect">
              <a:avLst>
                <a:gd name="adj" fmla="val 2400"/>
              </a:avLst>
            </a:prstGeom>
            <a:solidFill>
              <a:srgbClr val="FFFFFF"/>
            </a:solidFill>
            <a:ln>
              <a:solidFill>
                <a:srgbClr val="F2F2F2">
                  <a:alpha val="0"/>
                </a:srgbClr>
              </a:solidFill>
            </a:ln>
            <a:extLs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182880" tIns="228600" rIns="182880" bIns="18288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1" fontAlgn="base" hangingPunct="1">
                <a:spcBef>
                  <a:spcPct val="0"/>
                </a:spcBef>
                <a:spcAft>
                  <a:spcPts val="800"/>
                </a:spcAft>
                <a:buFont typeface="Arial" charset="0"/>
                <a:defRPr sz="2000" b="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0" indent="0" algn="l" rtl="0" eaLnBrk="1" fontAlgn="base" hangingPunct="1">
                <a:spcBef>
                  <a:spcPct val="0"/>
                </a:spcBef>
                <a:spcAft>
                  <a:spcPts val="600"/>
                </a:spcAft>
                <a:buFont typeface="Arial" charset="0"/>
                <a:defRPr sz="20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2pPr>
              <a:lvl3pPr marL="228600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•"/>
                <a:defRPr sz="20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3pPr>
              <a:lvl4pPr marL="458788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–"/>
                <a:defRPr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4pPr>
              <a:lvl5pPr marL="688975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•"/>
                <a:defRPr sz="16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5pPr>
              <a:lvl6pPr marL="860425" indent="-174625" algn="l" defTabSz="860425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itchFamily="34" charset="0"/>
                <a:buChar char="•"/>
                <a:defRPr sz="1400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6pPr>
              <a:lvl7pPr marL="860425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Tx/>
                <a:buNone/>
                <a:defRPr sz="1200" i="1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74320" indent="-182880">
                <a:spcAft>
                  <a:spcPts val="1000"/>
                </a:spcAft>
                <a:buFont typeface="Arial"/>
                <a:buChar char="•"/>
              </a:pPr>
              <a:endParaRPr lang="en-US" sz="1800" dirty="0">
                <a:ea typeface="Calibri"/>
                <a:cs typeface="Calibri"/>
              </a:endParaRPr>
            </a:p>
            <a:p>
              <a:pPr>
                <a:spcAft>
                  <a:spcPts val="1000"/>
                </a:spcAft>
              </a:pPr>
              <a:endParaRPr lang="en-US" sz="1800" dirty="0">
                <a:ea typeface="Calibri"/>
                <a:cs typeface="Calibri"/>
              </a:endParaRPr>
            </a:p>
            <a:p>
              <a:pPr>
                <a:spcAft>
                  <a:spcPts val="1000"/>
                </a:spcAft>
              </a:pPr>
              <a:r>
                <a:rPr lang="en-US" sz="1800" dirty="0">
                  <a:ea typeface="Calibri"/>
                  <a:cs typeface="Calibri"/>
                </a:rPr>
                <a:t> </a:t>
              </a:r>
            </a:p>
            <a:p>
              <a:pPr>
                <a:spcAft>
                  <a:spcPts val="1000"/>
                </a:spcAft>
              </a:pPr>
              <a:endParaRPr lang="en-US" sz="1800" dirty="0">
                <a:ea typeface="Calibri"/>
                <a:cs typeface="Calibri"/>
              </a:endParaRPr>
            </a:p>
            <a:p>
              <a:pPr>
                <a:spcAft>
                  <a:spcPts val="1000"/>
                </a:spcAft>
              </a:pPr>
              <a:endParaRPr lang="en-US" sz="1800" dirty="0">
                <a:ea typeface="Calibri"/>
                <a:cs typeface="Calibri"/>
              </a:endParaRPr>
            </a:p>
          </p:txBody>
        </p:sp>
        <p:sp>
          <p:nvSpPr>
            <p:cNvPr id="43" name="Round Same Side Corner Rectangle 42"/>
            <p:cNvSpPr/>
            <p:nvPr userDrawn="1"/>
          </p:nvSpPr>
          <p:spPr>
            <a:xfrm>
              <a:off x="6187662" y="1281113"/>
              <a:ext cx="5497902" cy="182880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TextBox 15"/>
          <p:cNvSpPr txBox="1"/>
          <p:nvPr userDrawn="1"/>
        </p:nvSpPr>
        <p:spPr>
          <a:xfrm>
            <a:off x="1217931" y="6372097"/>
            <a:ext cx="523963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 smtClean="0">
                <a:solidFill>
                  <a:schemeClr val="tx2"/>
                </a:solidFill>
                <a:ea typeface="Calibri"/>
                <a:cs typeface="Calibri"/>
              </a:rPr>
              <a:t>© 2015 AT&amp;T Intellectual Property. All rights reserved. AT&amp;T and the AT&amp;T logo are trademarks of AT&amp;T Intellectual Property.</a:t>
            </a:r>
            <a:endParaRPr lang="en-US" sz="600" dirty="0">
              <a:solidFill>
                <a:schemeClr val="tx2"/>
              </a:solidFill>
              <a:ea typeface="Calibri"/>
              <a:cs typeface="Calibri"/>
            </a:endParaRPr>
          </a:p>
        </p:txBody>
      </p:sp>
      <p:sp>
        <p:nvSpPr>
          <p:cNvPr id="13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220045" y="6455664"/>
            <a:ext cx="5250208" cy="247202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rgbClr val="666666"/>
                </a:solidFill>
              </a:defRPr>
            </a:lvl1pPr>
          </a:lstStyle>
          <a:p>
            <a:r>
              <a:rPr lang="en-US" smtClean="0"/>
              <a:t>AT&amp;T Proprietary (Internal Use Only). Not for use or disclosure outside the AT&amp;T companies except under written agreement.</a:t>
            </a:r>
            <a:endParaRPr lang="en-US" dirty="0"/>
          </a:p>
        </p:txBody>
      </p:sp>
      <p:sp>
        <p:nvSpPr>
          <p:cNvPr id="14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82097" y="6346825"/>
            <a:ext cx="249508" cy="247651"/>
          </a:xfrm>
          <a:prstGeom prst="rect">
            <a:avLst/>
          </a:prstGeom>
        </p:spPr>
        <p:txBody>
          <a:bodyPr/>
          <a:lstStyle>
            <a:lvl1pPr algn="l">
              <a:defRPr sz="800" b="1"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fld id="{8074B6C9-7640-0346-9181-9D7622A3024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1" name="Title 3"/>
          <p:cNvSpPr>
            <a:spLocks noGrp="1"/>
          </p:cNvSpPr>
          <p:nvPr>
            <p:ph type="title"/>
          </p:nvPr>
        </p:nvSpPr>
        <p:spPr>
          <a:xfrm>
            <a:off x="731604" y="396875"/>
            <a:ext cx="10716092" cy="78638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23"/>
          </p:nvPr>
        </p:nvSpPr>
        <p:spPr>
          <a:xfrm>
            <a:off x="731604" y="1547813"/>
            <a:ext cx="4998588" cy="424815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6449108" y="1547813"/>
            <a:ext cx="4998588" cy="424815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838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Quote Gree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5"/>
          <p:cNvSpPr txBox="1">
            <a:spLocks/>
          </p:cNvSpPr>
          <p:nvPr userDrawn="1"/>
        </p:nvSpPr>
        <p:spPr bwMode="auto">
          <a:xfrm>
            <a:off x="485272" y="1277937"/>
            <a:ext cx="5497902" cy="4668837"/>
          </a:xfrm>
          <a:prstGeom prst="roundRect">
            <a:avLst>
              <a:gd name="adj" fmla="val 2400"/>
            </a:avLst>
          </a:prstGeom>
          <a:solidFill>
            <a:srgbClr val="FFFFFF"/>
          </a:solidFill>
          <a:ln>
            <a:solidFill>
              <a:srgbClr val="F2F2F2">
                <a:alpha val="0"/>
              </a:srgbClr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82880" tIns="228600" rIns="182880" bIns="18288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ts val="800"/>
              </a:spcAft>
              <a:buFont typeface="Arial" charset="0"/>
              <a:defRPr sz="2000" b="0" kern="1200">
                <a:ln>
                  <a:noFill/>
                </a:ln>
                <a:solidFill>
                  <a:schemeClr val="tx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Font typeface="Arial" charset="0"/>
              <a:defRPr sz="2000" kern="1200">
                <a:ln>
                  <a:noFill/>
                </a:ln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2pPr>
            <a:lvl3pPr marL="228600" indent="-228600" algn="l" rtl="0" eaLnBrk="1" fontAlgn="base" hangingPunct="1">
              <a:spcBef>
                <a:spcPct val="0"/>
              </a:spcBef>
              <a:spcAft>
                <a:spcPts val="400"/>
              </a:spcAft>
              <a:buSzPct val="80000"/>
              <a:buFont typeface="Arial" charset="0"/>
              <a:buChar char="•"/>
              <a:defRPr sz="2000" kern="1200">
                <a:ln>
                  <a:noFill/>
                </a:ln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3pPr>
            <a:lvl4pPr marL="458788" indent="-228600" algn="l" rtl="0" eaLnBrk="1" fontAlgn="base" hangingPunct="1">
              <a:spcBef>
                <a:spcPct val="0"/>
              </a:spcBef>
              <a:spcAft>
                <a:spcPts val="400"/>
              </a:spcAft>
              <a:buSzPct val="80000"/>
              <a:buFont typeface="Arial" charset="0"/>
              <a:buChar char="–"/>
              <a:defRPr kern="1200">
                <a:ln>
                  <a:noFill/>
                </a:ln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4pPr>
            <a:lvl5pPr marL="688975" indent="-228600" algn="l" rtl="0" eaLnBrk="1" fontAlgn="base" hangingPunct="1">
              <a:spcBef>
                <a:spcPct val="0"/>
              </a:spcBef>
              <a:spcAft>
                <a:spcPts val="400"/>
              </a:spcAft>
              <a:buSzPct val="80000"/>
              <a:buFont typeface="Arial" charset="0"/>
              <a:buChar char="•"/>
              <a:defRPr sz="1600" kern="1200">
                <a:ln>
                  <a:noFill/>
                </a:ln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5pPr>
            <a:lvl6pPr marL="860425" indent="-174625" algn="l" defTabSz="86042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 sz="14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6pPr>
            <a:lvl7pPr marL="8604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1200" i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182880">
              <a:spcAft>
                <a:spcPts val="1000"/>
              </a:spcAft>
              <a:buFont typeface="Arial"/>
              <a:buChar char="•"/>
            </a:pPr>
            <a:endParaRPr lang="en-US" sz="1800" dirty="0">
              <a:ea typeface="Calibri"/>
              <a:cs typeface="Calibri"/>
            </a:endParaRPr>
          </a:p>
          <a:p>
            <a:pPr>
              <a:spcAft>
                <a:spcPts val="1000"/>
              </a:spcAft>
            </a:pPr>
            <a:endParaRPr lang="en-US" sz="1800" dirty="0">
              <a:ea typeface="Calibri"/>
              <a:cs typeface="Calibri"/>
            </a:endParaRPr>
          </a:p>
          <a:p>
            <a:pPr>
              <a:spcAft>
                <a:spcPts val="1000"/>
              </a:spcAft>
            </a:pPr>
            <a:r>
              <a:rPr lang="en-US" sz="1800" dirty="0">
                <a:ea typeface="Calibri"/>
                <a:cs typeface="Calibri"/>
              </a:rPr>
              <a:t> </a:t>
            </a:r>
          </a:p>
          <a:p>
            <a:pPr>
              <a:spcAft>
                <a:spcPts val="1000"/>
              </a:spcAft>
            </a:pPr>
            <a:endParaRPr lang="en-US" sz="1800" dirty="0">
              <a:ea typeface="Calibri"/>
              <a:cs typeface="Calibri"/>
            </a:endParaRPr>
          </a:p>
          <a:p>
            <a:pPr>
              <a:spcAft>
                <a:spcPts val="1000"/>
              </a:spcAft>
            </a:pPr>
            <a:endParaRPr lang="en-US" sz="1800" dirty="0">
              <a:ea typeface="Calibri"/>
              <a:cs typeface="Calibri"/>
            </a:endParaRPr>
          </a:p>
        </p:txBody>
      </p:sp>
      <p:sp>
        <p:nvSpPr>
          <p:cNvPr id="8" name="Content Placeholder 5"/>
          <p:cNvSpPr txBox="1">
            <a:spLocks/>
          </p:cNvSpPr>
          <p:nvPr userDrawn="1"/>
        </p:nvSpPr>
        <p:spPr bwMode="auto">
          <a:xfrm>
            <a:off x="6187662" y="1277937"/>
            <a:ext cx="5497902" cy="4668837"/>
          </a:xfrm>
          <a:prstGeom prst="roundRect">
            <a:avLst>
              <a:gd name="adj" fmla="val 2400"/>
            </a:avLst>
          </a:prstGeom>
          <a:solidFill>
            <a:srgbClr val="FFFFFF"/>
          </a:solidFill>
          <a:ln>
            <a:solidFill>
              <a:srgbClr val="F2F2F2">
                <a:alpha val="0"/>
              </a:srgbClr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82880" tIns="137160" rIns="182880" bIns="182880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ts val="800"/>
              </a:spcAft>
              <a:buFont typeface="Arial" charset="0"/>
              <a:defRPr sz="2000" b="0" kern="1200">
                <a:ln>
                  <a:noFill/>
                </a:ln>
                <a:solidFill>
                  <a:schemeClr val="tx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Font typeface="Arial" charset="0"/>
              <a:defRPr sz="2000" kern="1200">
                <a:ln>
                  <a:noFill/>
                </a:ln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2pPr>
            <a:lvl3pPr marL="228600" indent="-228600" algn="l" rtl="0" eaLnBrk="1" fontAlgn="base" hangingPunct="1">
              <a:spcBef>
                <a:spcPct val="0"/>
              </a:spcBef>
              <a:spcAft>
                <a:spcPts val="400"/>
              </a:spcAft>
              <a:buSzPct val="80000"/>
              <a:buFont typeface="Arial" charset="0"/>
              <a:buChar char="•"/>
              <a:defRPr sz="2000" kern="1200">
                <a:ln>
                  <a:noFill/>
                </a:ln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3pPr>
            <a:lvl4pPr marL="458788" indent="-228600" algn="l" rtl="0" eaLnBrk="1" fontAlgn="base" hangingPunct="1">
              <a:spcBef>
                <a:spcPct val="0"/>
              </a:spcBef>
              <a:spcAft>
                <a:spcPts val="400"/>
              </a:spcAft>
              <a:buSzPct val="80000"/>
              <a:buFont typeface="Arial" charset="0"/>
              <a:buChar char="–"/>
              <a:defRPr kern="1200">
                <a:ln>
                  <a:noFill/>
                </a:ln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4pPr>
            <a:lvl5pPr marL="688975" indent="-228600" algn="l" rtl="0" eaLnBrk="1" fontAlgn="base" hangingPunct="1">
              <a:spcBef>
                <a:spcPct val="0"/>
              </a:spcBef>
              <a:spcAft>
                <a:spcPts val="400"/>
              </a:spcAft>
              <a:buSzPct val="80000"/>
              <a:buFont typeface="Arial" charset="0"/>
              <a:buChar char="•"/>
              <a:defRPr sz="1600" kern="1200">
                <a:ln>
                  <a:noFill/>
                </a:ln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5pPr>
            <a:lvl6pPr marL="860425" indent="-174625" algn="l" defTabSz="86042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 sz="14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6pPr>
            <a:lvl7pPr marL="8604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1200" i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000"/>
              </a:spcAft>
            </a:pPr>
            <a:endParaRPr lang="en-US" sz="2400" dirty="0">
              <a:solidFill>
                <a:schemeClr val="accent3"/>
              </a:solidFill>
              <a:ea typeface="Calibri"/>
              <a:cs typeface="Calibri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217931" y="6372097"/>
            <a:ext cx="523963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 smtClean="0">
                <a:solidFill>
                  <a:schemeClr val="tx2"/>
                </a:solidFill>
                <a:ea typeface="Calibri"/>
                <a:cs typeface="Calibri"/>
              </a:rPr>
              <a:t>© 2015 AT&amp;T Intellectual Property. All rights reserved. AT&amp;T and the AT&amp;T logo are trademarks of AT&amp;T Intellectual Property.</a:t>
            </a:r>
            <a:endParaRPr lang="en-US" sz="600" dirty="0">
              <a:solidFill>
                <a:schemeClr val="tx2"/>
              </a:solidFill>
              <a:ea typeface="Calibri"/>
              <a:cs typeface="Calibri"/>
            </a:endParaRPr>
          </a:p>
        </p:txBody>
      </p:sp>
      <p:sp>
        <p:nvSpPr>
          <p:cNvPr id="13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220045" y="6455664"/>
            <a:ext cx="5267124" cy="291652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rgbClr val="666666"/>
                </a:solidFill>
              </a:defRPr>
            </a:lvl1pPr>
          </a:lstStyle>
          <a:p>
            <a:r>
              <a:rPr lang="en-US" smtClean="0"/>
              <a:t>AT&amp;T Proprietary (Internal Use Only). Not for use or disclosure outside the AT&amp;T companies except under written agreement.</a:t>
            </a:r>
            <a:endParaRPr lang="en-US" dirty="0"/>
          </a:p>
        </p:txBody>
      </p:sp>
      <p:sp>
        <p:nvSpPr>
          <p:cNvPr id="14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82097" y="6346826"/>
            <a:ext cx="249506" cy="244475"/>
          </a:xfrm>
          <a:prstGeom prst="rect">
            <a:avLst/>
          </a:prstGeom>
        </p:spPr>
        <p:txBody>
          <a:bodyPr/>
          <a:lstStyle>
            <a:lvl1pPr algn="l">
              <a:defRPr sz="800" b="1"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fld id="{8074B6C9-7640-0346-9181-9D7622A3024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1" name="Title 3"/>
          <p:cNvSpPr>
            <a:spLocks noGrp="1"/>
          </p:cNvSpPr>
          <p:nvPr>
            <p:ph type="title"/>
          </p:nvPr>
        </p:nvSpPr>
        <p:spPr>
          <a:xfrm>
            <a:off x="731605" y="396875"/>
            <a:ext cx="10716092" cy="78638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23"/>
          </p:nvPr>
        </p:nvSpPr>
        <p:spPr>
          <a:xfrm>
            <a:off x="730550" y="1398588"/>
            <a:ext cx="4998588" cy="438582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005491" y="1811337"/>
            <a:ext cx="3873017" cy="3566160"/>
          </a:xfrm>
        </p:spPr>
        <p:txBody>
          <a:bodyPr/>
          <a:lstStyle>
            <a:lvl1pPr>
              <a:defRPr sz="2800">
                <a:solidFill>
                  <a:schemeClr val="accent3"/>
                </a:solidFill>
              </a:defRPr>
            </a:lvl1pPr>
            <a:lvl2pPr marL="228600" indent="-228600">
              <a:spcBef>
                <a:spcPts val="600"/>
              </a:spcBef>
              <a:defRPr sz="1800" i="1">
                <a:solidFill>
                  <a:schemeClr val="accent3"/>
                </a:solidFill>
              </a:defRPr>
            </a:lvl2pPr>
            <a:lvl3pPr marL="0" indent="0">
              <a:buFontTx/>
              <a:buNone/>
              <a:defRPr sz="1600">
                <a:solidFill>
                  <a:schemeClr val="accent3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96320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Quote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5"/>
          <p:cNvSpPr txBox="1">
            <a:spLocks/>
          </p:cNvSpPr>
          <p:nvPr userDrawn="1"/>
        </p:nvSpPr>
        <p:spPr bwMode="auto">
          <a:xfrm>
            <a:off x="482097" y="1281113"/>
            <a:ext cx="5497902" cy="4665662"/>
          </a:xfrm>
          <a:prstGeom prst="roundRect">
            <a:avLst>
              <a:gd name="adj" fmla="val 2400"/>
            </a:avLst>
          </a:prstGeom>
          <a:solidFill>
            <a:srgbClr val="FFFFFF"/>
          </a:solidFill>
          <a:ln>
            <a:solidFill>
              <a:srgbClr val="F2F2F2">
                <a:alpha val="0"/>
              </a:srgbClr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82880" tIns="228600" rIns="182880" bIns="18288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ts val="800"/>
              </a:spcAft>
              <a:buFont typeface="Arial" charset="0"/>
              <a:defRPr sz="2000" b="0" kern="1200">
                <a:ln>
                  <a:noFill/>
                </a:ln>
                <a:solidFill>
                  <a:schemeClr val="tx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Font typeface="Arial" charset="0"/>
              <a:defRPr sz="2000" kern="1200">
                <a:ln>
                  <a:noFill/>
                </a:ln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2pPr>
            <a:lvl3pPr marL="228600" indent="-228600" algn="l" rtl="0" eaLnBrk="1" fontAlgn="base" hangingPunct="1">
              <a:spcBef>
                <a:spcPct val="0"/>
              </a:spcBef>
              <a:spcAft>
                <a:spcPts val="400"/>
              </a:spcAft>
              <a:buSzPct val="80000"/>
              <a:buFont typeface="Arial" charset="0"/>
              <a:buChar char="•"/>
              <a:defRPr sz="2000" kern="1200">
                <a:ln>
                  <a:noFill/>
                </a:ln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3pPr>
            <a:lvl4pPr marL="458788" indent="-228600" algn="l" rtl="0" eaLnBrk="1" fontAlgn="base" hangingPunct="1">
              <a:spcBef>
                <a:spcPct val="0"/>
              </a:spcBef>
              <a:spcAft>
                <a:spcPts val="400"/>
              </a:spcAft>
              <a:buSzPct val="80000"/>
              <a:buFont typeface="Arial" charset="0"/>
              <a:buChar char="–"/>
              <a:defRPr kern="1200">
                <a:ln>
                  <a:noFill/>
                </a:ln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4pPr>
            <a:lvl5pPr marL="688975" indent="-228600" algn="l" rtl="0" eaLnBrk="1" fontAlgn="base" hangingPunct="1">
              <a:spcBef>
                <a:spcPct val="0"/>
              </a:spcBef>
              <a:spcAft>
                <a:spcPts val="400"/>
              </a:spcAft>
              <a:buSzPct val="80000"/>
              <a:buFont typeface="Arial" charset="0"/>
              <a:buChar char="•"/>
              <a:defRPr sz="1600" kern="1200">
                <a:ln>
                  <a:noFill/>
                </a:ln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5pPr>
            <a:lvl6pPr marL="860425" indent="-174625" algn="l" defTabSz="86042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 sz="14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6pPr>
            <a:lvl7pPr marL="8604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1200" i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182880">
              <a:spcAft>
                <a:spcPts val="1000"/>
              </a:spcAft>
              <a:buFont typeface="Arial"/>
              <a:buChar char="•"/>
            </a:pPr>
            <a:endParaRPr lang="en-US" sz="1800" dirty="0">
              <a:ea typeface="Calibri"/>
              <a:cs typeface="Calibri"/>
            </a:endParaRPr>
          </a:p>
          <a:p>
            <a:pPr>
              <a:spcAft>
                <a:spcPts val="1000"/>
              </a:spcAft>
            </a:pPr>
            <a:endParaRPr lang="en-US" sz="1800" dirty="0">
              <a:ea typeface="Calibri"/>
              <a:cs typeface="Calibri"/>
            </a:endParaRPr>
          </a:p>
          <a:p>
            <a:pPr>
              <a:spcAft>
                <a:spcPts val="1000"/>
              </a:spcAft>
            </a:pPr>
            <a:r>
              <a:rPr lang="en-US" sz="1800" dirty="0">
                <a:ea typeface="Calibri"/>
                <a:cs typeface="Calibri"/>
              </a:rPr>
              <a:t> </a:t>
            </a:r>
          </a:p>
          <a:p>
            <a:pPr>
              <a:spcAft>
                <a:spcPts val="1000"/>
              </a:spcAft>
            </a:pPr>
            <a:endParaRPr lang="en-US" sz="1800" dirty="0">
              <a:ea typeface="Calibri"/>
              <a:cs typeface="Calibri"/>
            </a:endParaRPr>
          </a:p>
          <a:p>
            <a:pPr>
              <a:spcAft>
                <a:spcPts val="1000"/>
              </a:spcAft>
            </a:pPr>
            <a:endParaRPr lang="en-US" sz="1800" dirty="0">
              <a:ea typeface="Calibri"/>
              <a:cs typeface="Calibri"/>
            </a:endParaRPr>
          </a:p>
        </p:txBody>
      </p:sp>
      <p:sp>
        <p:nvSpPr>
          <p:cNvPr id="15" name="Content Placeholder 5"/>
          <p:cNvSpPr txBox="1">
            <a:spLocks/>
          </p:cNvSpPr>
          <p:nvPr userDrawn="1"/>
        </p:nvSpPr>
        <p:spPr bwMode="auto">
          <a:xfrm>
            <a:off x="6195222" y="1281113"/>
            <a:ext cx="5497902" cy="4665662"/>
          </a:xfrm>
          <a:prstGeom prst="roundRect">
            <a:avLst>
              <a:gd name="adj" fmla="val 2400"/>
            </a:avLst>
          </a:prstGeom>
          <a:solidFill>
            <a:srgbClr val="FFFFFF"/>
          </a:solidFill>
          <a:ln>
            <a:solidFill>
              <a:srgbClr val="F2F2F2">
                <a:alpha val="0"/>
              </a:srgbClr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82880" tIns="137160" rIns="182880" bIns="182880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ts val="800"/>
              </a:spcAft>
              <a:buFont typeface="Arial" charset="0"/>
              <a:defRPr sz="2000" b="0" kern="1200">
                <a:ln>
                  <a:noFill/>
                </a:ln>
                <a:solidFill>
                  <a:schemeClr val="tx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Font typeface="Arial" charset="0"/>
              <a:defRPr sz="2000" kern="1200">
                <a:ln>
                  <a:noFill/>
                </a:ln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2pPr>
            <a:lvl3pPr marL="228600" indent="-228600" algn="l" rtl="0" eaLnBrk="1" fontAlgn="base" hangingPunct="1">
              <a:spcBef>
                <a:spcPct val="0"/>
              </a:spcBef>
              <a:spcAft>
                <a:spcPts val="400"/>
              </a:spcAft>
              <a:buSzPct val="80000"/>
              <a:buFont typeface="Arial" charset="0"/>
              <a:buChar char="•"/>
              <a:defRPr sz="2000" kern="1200">
                <a:ln>
                  <a:noFill/>
                </a:ln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3pPr>
            <a:lvl4pPr marL="458788" indent="-228600" algn="l" rtl="0" eaLnBrk="1" fontAlgn="base" hangingPunct="1">
              <a:spcBef>
                <a:spcPct val="0"/>
              </a:spcBef>
              <a:spcAft>
                <a:spcPts val="400"/>
              </a:spcAft>
              <a:buSzPct val="80000"/>
              <a:buFont typeface="Arial" charset="0"/>
              <a:buChar char="–"/>
              <a:defRPr kern="1200">
                <a:ln>
                  <a:noFill/>
                </a:ln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4pPr>
            <a:lvl5pPr marL="688975" indent="-228600" algn="l" rtl="0" eaLnBrk="1" fontAlgn="base" hangingPunct="1">
              <a:spcBef>
                <a:spcPct val="0"/>
              </a:spcBef>
              <a:spcAft>
                <a:spcPts val="400"/>
              </a:spcAft>
              <a:buSzPct val="80000"/>
              <a:buFont typeface="Arial" charset="0"/>
              <a:buChar char="•"/>
              <a:defRPr sz="1600" kern="1200">
                <a:ln>
                  <a:noFill/>
                </a:ln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5pPr>
            <a:lvl6pPr marL="860425" indent="-174625" algn="l" defTabSz="86042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 sz="14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6pPr>
            <a:lvl7pPr marL="8604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1200" i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000"/>
              </a:spcAft>
            </a:pPr>
            <a:endParaRPr lang="en-US" sz="2400" dirty="0">
              <a:solidFill>
                <a:schemeClr val="accent5"/>
              </a:solidFill>
              <a:ea typeface="Calibri"/>
              <a:cs typeface="Calibri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217931" y="6372097"/>
            <a:ext cx="523963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 smtClean="0">
                <a:solidFill>
                  <a:schemeClr val="tx2"/>
                </a:solidFill>
                <a:ea typeface="Calibri"/>
                <a:cs typeface="Calibri"/>
              </a:rPr>
              <a:t>© 2015 AT&amp;T Intellectual Property. All rights reserved. AT&amp;T and the AT&amp;T logo are trademarks of AT&amp;T Intellectual Property.</a:t>
            </a:r>
            <a:endParaRPr lang="en-US" sz="600" dirty="0">
              <a:solidFill>
                <a:schemeClr val="tx2"/>
              </a:solidFill>
              <a:ea typeface="Calibri"/>
              <a:cs typeface="Calibri"/>
            </a:endParaRPr>
          </a:p>
        </p:txBody>
      </p:sp>
      <p:sp>
        <p:nvSpPr>
          <p:cNvPr id="13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220046" y="6455664"/>
            <a:ext cx="5293311" cy="291652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rgbClr val="666666"/>
                </a:solidFill>
              </a:defRPr>
            </a:lvl1pPr>
          </a:lstStyle>
          <a:p>
            <a:r>
              <a:rPr lang="en-US" smtClean="0"/>
              <a:t>AT&amp;T Proprietary (Internal Use Only). Not for use or disclosure outside the AT&amp;T companies except under written agreement.</a:t>
            </a:r>
            <a:endParaRPr lang="en-US" dirty="0"/>
          </a:p>
        </p:txBody>
      </p:sp>
      <p:sp>
        <p:nvSpPr>
          <p:cNvPr id="14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82097" y="6345222"/>
            <a:ext cx="249508" cy="244506"/>
          </a:xfrm>
          <a:prstGeom prst="rect">
            <a:avLst/>
          </a:prstGeom>
        </p:spPr>
        <p:txBody>
          <a:bodyPr/>
          <a:lstStyle>
            <a:lvl1pPr algn="l">
              <a:defRPr sz="800" b="1"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fld id="{8074B6C9-7640-0346-9181-9D7622A3024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1" name="Title 3"/>
          <p:cNvSpPr>
            <a:spLocks noGrp="1"/>
          </p:cNvSpPr>
          <p:nvPr>
            <p:ph type="title"/>
          </p:nvPr>
        </p:nvSpPr>
        <p:spPr>
          <a:xfrm>
            <a:off x="731604" y="396875"/>
            <a:ext cx="10716092" cy="78638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23"/>
          </p:nvPr>
        </p:nvSpPr>
        <p:spPr>
          <a:xfrm>
            <a:off x="730550" y="1398587"/>
            <a:ext cx="4998588" cy="438582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005491" y="1811337"/>
            <a:ext cx="3873017" cy="3566160"/>
          </a:xfrm>
        </p:spPr>
        <p:txBody>
          <a:bodyPr/>
          <a:lstStyle>
            <a:lvl1pPr>
              <a:defRPr sz="2800">
                <a:solidFill>
                  <a:schemeClr val="accent5"/>
                </a:solidFill>
              </a:defRPr>
            </a:lvl1pPr>
            <a:lvl2pPr marL="228600" indent="-228600">
              <a:spcBef>
                <a:spcPts val="600"/>
              </a:spcBef>
              <a:defRPr sz="1800" i="1">
                <a:solidFill>
                  <a:schemeClr val="accent5"/>
                </a:solidFill>
              </a:defRPr>
            </a:lvl2pPr>
            <a:lvl3pPr marL="0" indent="0">
              <a:buFontTx/>
              <a:buNone/>
              <a:defRPr sz="1600">
                <a:solidFill>
                  <a:schemeClr val="accent5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3241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4 Box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 txBox="1">
            <a:spLocks/>
          </p:cNvSpPr>
          <p:nvPr userDrawn="1"/>
        </p:nvSpPr>
        <p:spPr>
          <a:xfrm>
            <a:off x="482097" y="1277938"/>
            <a:ext cx="5505044" cy="2267712"/>
          </a:xfrm>
          <a:prstGeom prst="roundRect">
            <a:avLst>
              <a:gd name="adj" fmla="val 5211"/>
            </a:avLst>
          </a:prstGeom>
          <a:solidFill>
            <a:srgbClr val="FFFFFF"/>
          </a:solidFill>
        </p:spPr>
        <p:txBody>
          <a:bodyPr lIns="182880" tIns="91440" rIns="182880" rtlCol="0">
            <a:normAutofit/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ts val="800"/>
              </a:spcAft>
              <a:buFont typeface="Arial" charset="0"/>
              <a:defRPr sz="1200" b="0" kern="1200">
                <a:solidFill>
                  <a:schemeClr val="tx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Font typeface="Arial" charset="0"/>
              <a:defRPr sz="20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2pPr>
            <a:lvl3pPr marL="228600" indent="-228600" algn="l" rtl="0" eaLnBrk="1" fontAlgn="base" hangingPunct="1">
              <a:spcBef>
                <a:spcPct val="0"/>
              </a:spcBef>
              <a:spcAft>
                <a:spcPts val="400"/>
              </a:spcAft>
              <a:buSzPct val="80000"/>
              <a:buFont typeface="Arial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3pPr>
            <a:lvl4pPr marL="458788" indent="-228600" algn="l" rtl="0" eaLnBrk="1" fontAlgn="base" hangingPunct="1">
              <a:spcBef>
                <a:spcPct val="0"/>
              </a:spcBef>
              <a:spcAft>
                <a:spcPts val="400"/>
              </a:spcAft>
              <a:buSzPct val="80000"/>
              <a:buFont typeface="Arial" charset="0"/>
              <a:buChar char="–"/>
              <a:defRPr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4pPr>
            <a:lvl5pPr marL="688975" indent="-228600" algn="l" rtl="0" eaLnBrk="1" fontAlgn="base" hangingPunct="1">
              <a:spcBef>
                <a:spcPct val="0"/>
              </a:spcBef>
              <a:spcAft>
                <a:spcPts val="400"/>
              </a:spcAft>
              <a:buSzPct val="80000"/>
              <a:buFont typeface="Arial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5pPr>
            <a:lvl6pPr marL="860425" indent="-174625" algn="l" defTabSz="86042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 sz="14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6pPr>
            <a:lvl7pPr marL="8604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1200" i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Aft>
                <a:spcPts val="1000"/>
              </a:spcAft>
            </a:pPr>
            <a:endParaRPr lang="en-US" sz="1600" dirty="0">
              <a:solidFill>
                <a:srgbClr val="666666"/>
              </a:solidFill>
              <a:ea typeface="Calibri"/>
              <a:cs typeface="Calibri"/>
            </a:endParaRPr>
          </a:p>
        </p:txBody>
      </p:sp>
      <p:sp>
        <p:nvSpPr>
          <p:cNvPr id="9" name="Picture Placeholder 3"/>
          <p:cNvSpPr txBox="1">
            <a:spLocks/>
          </p:cNvSpPr>
          <p:nvPr userDrawn="1"/>
        </p:nvSpPr>
        <p:spPr>
          <a:xfrm>
            <a:off x="6180520" y="1277938"/>
            <a:ext cx="5505044" cy="2267712"/>
          </a:xfrm>
          <a:prstGeom prst="roundRect">
            <a:avLst>
              <a:gd name="adj" fmla="val 4931"/>
            </a:avLst>
          </a:prstGeom>
          <a:solidFill>
            <a:srgbClr val="FFFFFF"/>
          </a:solidFill>
        </p:spPr>
        <p:txBody>
          <a:bodyPr lIns="182880" tIns="91440" rIns="182880" rtlCol="0">
            <a:normAutofit/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ts val="800"/>
              </a:spcAft>
              <a:buFont typeface="Arial" charset="0"/>
              <a:defRPr sz="1200" b="0" kern="1200">
                <a:solidFill>
                  <a:schemeClr val="tx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Font typeface="Arial" charset="0"/>
              <a:defRPr sz="20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2pPr>
            <a:lvl3pPr marL="228600" indent="-228600" algn="l" rtl="0" eaLnBrk="1" fontAlgn="base" hangingPunct="1">
              <a:spcBef>
                <a:spcPct val="0"/>
              </a:spcBef>
              <a:spcAft>
                <a:spcPts val="400"/>
              </a:spcAft>
              <a:buSzPct val="80000"/>
              <a:buFont typeface="Arial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3pPr>
            <a:lvl4pPr marL="458788" indent="-228600" algn="l" rtl="0" eaLnBrk="1" fontAlgn="base" hangingPunct="1">
              <a:spcBef>
                <a:spcPct val="0"/>
              </a:spcBef>
              <a:spcAft>
                <a:spcPts val="400"/>
              </a:spcAft>
              <a:buSzPct val="80000"/>
              <a:buFont typeface="Arial" charset="0"/>
              <a:buChar char="–"/>
              <a:defRPr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4pPr>
            <a:lvl5pPr marL="688975" indent="-228600" algn="l" rtl="0" eaLnBrk="1" fontAlgn="base" hangingPunct="1">
              <a:spcBef>
                <a:spcPct val="0"/>
              </a:spcBef>
              <a:spcAft>
                <a:spcPts val="400"/>
              </a:spcAft>
              <a:buSzPct val="80000"/>
              <a:buFont typeface="Arial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5pPr>
            <a:lvl6pPr marL="860425" indent="-174625" algn="l" defTabSz="86042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 sz="14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6pPr>
            <a:lvl7pPr marL="8604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1200" i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Aft>
                <a:spcPts val="1000"/>
              </a:spcAft>
            </a:pPr>
            <a:endParaRPr lang="en-US" sz="1600" dirty="0">
              <a:solidFill>
                <a:srgbClr val="666666"/>
              </a:solidFill>
              <a:ea typeface="Calibri"/>
              <a:cs typeface="Calibri"/>
            </a:endParaRPr>
          </a:p>
        </p:txBody>
      </p:sp>
      <p:sp>
        <p:nvSpPr>
          <p:cNvPr id="25" name="Picture Placeholder 3"/>
          <p:cNvSpPr txBox="1">
            <a:spLocks/>
          </p:cNvSpPr>
          <p:nvPr userDrawn="1"/>
        </p:nvSpPr>
        <p:spPr>
          <a:xfrm>
            <a:off x="482097" y="3679063"/>
            <a:ext cx="5505044" cy="2267712"/>
          </a:xfrm>
          <a:prstGeom prst="roundRect">
            <a:avLst>
              <a:gd name="adj" fmla="val 5211"/>
            </a:avLst>
          </a:prstGeom>
          <a:solidFill>
            <a:srgbClr val="FFFFFF"/>
          </a:solidFill>
        </p:spPr>
        <p:txBody>
          <a:bodyPr lIns="182880" tIns="91440" rIns="182880" rtlCol="0">
            <a:normAutofit/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ts val="800"/>
              </a:spcAft>
              <a:buFont typeface="Arial" charset="0"/>
              <a:defRPr sz="1200" b="0" kern="1200">
                <a:solidFill>
                  <a:schemeClr val="tx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Font typeface="Arial" charset="0"/>
              <a:defRPr sz="20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2pPr>
            <a:lvl3pPr marL="228600" indent="-228600" algn="l" rtl="0" eaLnBrk="1" fontAlgn="base" hangingPunct="1">
              <a:spcBef>
                <a:spcPct val="0"/>
              </a:spcBef>
              <a:spcAft>
                <a:spcPts val="400"/>
              </a:spcAft>
              <a:buSzPct val="80000"/>
              <a:buFont typeface="Arial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3pPr>
            <a:lvl4pPr marL="458788" indent="-228600" algn="l" rtl="0" eaLnBrk="1" fontAlgn="base" hangingPunct="1">
              <a:spcBef>
                <a:spcPct val="0"/>
              </a:spcBef>
              <a:spcAft>
                <a:spcPts val="400"/>
              </a:spcAft>
              <a:buSzPct val="80000"/>
              <a:buFont typeface="Arial" charset="0"/>
              <a:buChar char="–"/>
              <a:defRPr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4pPr>
            <a:lvl5pPr marL="688975" indent="-228600" algn="l" rtl="0" eaLnBrk="1" fontAlgn="base" hangingPunct="1">
              <a:spcBef>
                <a:spcPct val="0"/>
              </a:spcBef>
              <a:spcAft>
                <a:spcPts val="400"/>
              </a:spcAft>
              <a:buSzPct val="80000"/>
              <a:buFont typeface="Arial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5pPr>
            <a:lvl6pPr marL="860425" indent="-174625" algn="l" defTabSz="86042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 sz="14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6pPr>
            <a:lvl7pPr marL="8604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1200" i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Aft>
                <a:spcPts val="1000"/>
              </a:spcAft>
            </a:pPr>
            <a:endParaRPr lang="en-US" sz="1600" dirty="0">
              <a:solidFill>
                <a:srgbClr val="666666"/>
              </a:solidFill>
              <a:ea typeface="Calibri"/>
              <a:cs typeface="Calibri"/>
            </a:endParaRPr>
          </a:p>
        </p:txBody>
      </p:sp>
      <p:sp>
        <p:nvSpPr>
          <p:cNvPr id="26" name="Picture Placeholder 3"/>
          <p:cNvSpPr txBox="1">
            <a:spLocks/>
          </p:cNvSpPr>
          <p:nvPr userDrawn="1"/>
        </p:nvSpPr>
        <p:spPr>
          <a:xfrm>
            <a:off x="6180520" y="3679063"/>
            <a:ext cx="5505044" cy="2267712"/>
          </a:xfrm>
          <a:prstGeom prst="roundRect">
            <a:avLst>
              <a:gd name="adj" fmla="val 5071"/>
            </a:avLst>
          </a:prstGeom>
          <a:solidFill>
            <a:srgbClr val="FFFFFF"/>
          </a:solidFill>
        </p:spPr>
        <p:txBody>
          <a:bodyPr lIns="182880" tIns="91440" rIns="182880" rtlCol="0">
            <a:normAutofit/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ts val="800"/>
              </a:spcAft>
              <a:buFont typeface="Arial" charset="0"/>
              <a:defRPr sz="1200" b="0" kern="1200">
                <a:solidFill>
                  <a:schemeClr val="tx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Font typeface="Arial" charset="0"/>
              <a:defRPr sz="20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2pPr>
            <a:lvl3pPr marL="228600" indent="-228600" algn="l" rtl="0" eaLnBrk="1" fontAlgn="base" hangingPunct="1">
              <a:spcBef>
                <a:spcPct val="0"/>
              </a:spcBef>
              <a:spcAft>
                <a:spcPts val="400"/>
              </a:spcAft>
              <a:buSzPct val="80000"/>
              <a:buFont typeface="Arial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3pPr>
            <a:lvl4pPr marL="458788" indent="-228600" algn="l" rtl="0" eaLnBrk="1" fontAlgn="base" hangingPunct="1">
              <a:spcBef>
                <a:spcPct val="0"/>
              </a:spcBef>
              <a:spcAft>
                <a:spcPts val="400"/>
              </a:spcAft>
              <a:buSzPct val="80000"/>
              <a:buFont typeface="Arial" charset="0"/>
              <a:buChar char="–"/>
              <a:defRPr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4pPr>
            <a:lvl5pPr marL="688975" indent="-228600" algn="l" rtl="0" eaLnBrk="1" fontAlgn="base" hangingPunct="1">
              <a:spcBef>
                <a:spcPct val="0"/>
              </a:spcBef>
              <a:spcAft>
                <a:spcPts val="400"/>
              </a:spcAft>
              <a:buSzPct val="80000"/>
              <a:buFont typeface="Arial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5pPr>
            <a:lvl6pPr marL="860425" indent="-174625" algn="l" defTabSz="86042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 sz="14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6pPr>
            <a:lvl7pPr marL="8604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1200" i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Aft>
                <a:spcPts val="1000"/>
              </a:spcAft>
            </a:pPr>
            <a:endParaRPr lang="en-US" sz="1600" dirty="0">
              <a:solidFill>
                <a:srgbClr val="666666"/>
              </a:solidFill>
              <a:ea typeface="Calibri"/>
              <a:cs typeface="Calibri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217931" y="6372097"/>
            <a:ext cx="523963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 smtClean="0">
                <a:solidFill>
                  <a:schemeClr val="tx2"/>
                </a:solidFill>
                <a:ea typeface="Calibri"/>
                <a:cs typeface="Calibri"/>
              </a:rPr>
              <a:t>© 2015 AT&amp;T Intellectual Property. All rights reserved. AT&amp;T and the AT&amp;T logo are trademarks of AT&amp;T Intellectual Property.</a:t>
            </a:r>
            <a:endParaRPr lang="en-US" sz="600" dirty="0">
              <a:solidFill>
                <a:schemeClr val="tx2"/>
              </a:solidFill>
              <a:ea typeface="Calibri"/>
              <a:cs typeface="Calibri"/>
            </a:endParaRPr>
          </a:p>
        </p:txBody>
      </p:sp>
      <p:sp>
        <p:nvSpPr>
          <p:cNvPr id="13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220046" y="6455664"/>
            <a:ext cx="5300682" cy="291652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rgbClr val="666666"/>
                </a:solidFill>
              </a:defRPr>
            </a:lvl1pPr>
          </a:lstStyle>
          <a:p>
            <a:r>
              <a:rPr lang="en-US" smtClean="0"/>
              <a:t>AT&amp;T Proprietary (Internal Use Only). Not for use or disclosure outside the AT&amp;T companies except under written agreement.</a:t>
            </a:r>
            <a:endParaRPr lang="en-US" dirty="0"/>
          </a:p>
        </p:txBody>
      </p:sp>
      <p:sp>
        <p:nvSpPr>
          <p:cNvPr id="14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82098" y="6346794"/>
            <a:ext cx="249506" cy="244506"/>
          </a:xfrm>
          <a:prstGeom prst="rect">
            <a:avLst/>
          </a:prstGeom>
        </p:spPr>
        <p:txBody>
          <a:bodyPr/>
          <a:lstStyle>
            <a:lvl1pPr>
              <a:defRPr sz="800" b="1">
                <a:solidFill>
                  <a:srgbClr val="666666"/>
                </a:solidFill>
              </a:defRPr>
            </a:lvl1pPr>
          </a:lstStyle>
          <a:p>
            <a:pPr algn="l">
              <a:defRPr/>
            </a:pPr>
            <a:fld id="{8074B6C9-7640-0346-9181-9D7622A30249}" type="slidenum">
              <a:rPr lang="en-US" smtClean="0"/>
              <a:pPr algn="l">
                <a:defRPr/>
              </a:pPr>
              <a:t>‹#›</a:t>
            </a:fld>
            <a:endParaRPr lang="en-US" dirty="0"/>
          </a:p>
        </p:txBody>
      </p:sp>
      <p:sp>
        <p:nvSpPr>
          <p:cNvPr id="41" name="Title 3"/>
          <p:cNvSpPr>
            <a:spLocks noGrp="1"/>
          </p:cNvSpPr>
          <p:nvPr>
            <p:ph type="title"/>
          </p:nvPr>
        </p:nvSpPr>
        <p:spPr>
          <a:xfrm>
            <a:off x="731604" y="396875"/>
            <a:ext cx="10716092" cy="78638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23"/>
          </p:nvPr>
        </p:nvSpPr>
        <p:spPr>
          <a:xfrm>
            <a:off x="729721" y="1398588"/>
            <a:ext cx="4998588" cy="202359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6449122" y="1398588"/>
            <a:ext cx="4998588" cy="202359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729721" y="3812803"/>
            <a:ext cx="4998588" cy="2022359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26"/>
          </p:nvPr>
        </p:nvSpPr>
        <p:spPr>
          <a:xfrm>
            <a:off x="6449122" y="3812803"/>
            <a:ext cx="4998588" cy="201283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549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3 Column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5"/>
          <p:cNvSpPr txBox="1">
            <a:spLocks/>
          </p:cNvSpPr>
          <p:nvPr userDrawn="1"/>
        </p:nvSpPr>
        <p:spPr bwMode="auto">
          <a:xfrm>
            <a:off x="482097" y="1276351"/>
            <a:ext cx="3592894" cy="4670426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>
            <a:solidFill>
              <a:srgbClr val="F2F2F2">
                <a:alpha val="0"/>
              </a:srgbClr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82880" tIns="228600" rIns="182880" bIns="18288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ts val="800"/>
              </a:spcAft>
              <a:buFont typeface="Arial" charset="0"/>
              <a:defRPr sz="2000" b="0" kern="1200">
                <a:ln>
                  <a:noFill/>
                </a:ln>
                <a:solidFill>
                  <a:schemeClr val="tx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Font typeface="Arial" charset="0"/>
              <a:defRPr sz="2000" kern="1200">
                <a:ln>
                  <a:noFill/>
                </a:ln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2pPr>
            <a:lvl3pPr marL="228600" indent="-228600" algn="l" rtl="0" eaLnBrk="1" fontAlgn="base" hangingPunct="1">
              <a:spcBef>
                <a:spcPct val="0"/>
              </a:spcBef>
              <a:spcAft>
                <a:spcPts val="400"/>
              </a:spcAft>
              <a:buSzPct val="80000"/>
              <a:buFont typeface="Arial" charset="0"/>
              <a:buChar char="•"/>
              <a:defRPr sz="2000" kern="1200">
                <a:ln>
                  <a:noFill/>
                </a:ln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3pPr>
            <a:lvl4pPr marL="458788" indent="-228600" algn="l" rtl="0" eaLnBrk="1" fontAlgn="base" hangingPunct="1">
              <a:spcBef>
                <a:spcPct val="0"/>
              </a:spcBef>
              <a:spcAft>
                <a:spcPts val="400"/>
              </a:spcAft>
              <a:buSzPct val="80000"/>
              <a:buFont typeface="Arial" charset="0"/>
              <a:buChar char="–"/>
              <a:defRPr kern="1200">
                <a:ln>
                  <a:noFill/>
                </a:ln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4pPr>
            <a:lvl5pPr marL="688975" indent="-228600" algn="l" rtl="0" eaLnBrk="1" fontAlgn="base" hangingPunct="1">
              <a:spcBef>
                <a:spcPct val="0"/>
              </a:spcBef>
              <a:spcAft>
                <a:spcPts val="400"/>
              </a:spcAft>
              <a:buSzPct val="80000"/>
              <a:buFont typeface="Arial" charset="0"/>
              <a:buChar char="•"/>
              <a:defRPr sz="1600" kern="1200">
                <a:ln>
                  <a:noFill/>
                </a:ln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5pPr>
            <a:lvl6pPr marL="860425" indent="-174625" algn="l" defTabSz="86042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 sz="14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6pPr>
            <a:lvl7pPr marL="8604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1200" i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182880">
              <a:spcAft>
                <a:spcPts val="1000"/>
              </a:spcAft>
              <a:buFont typeface="Arial"/>
              <a:buChar char="•"/>
            </a:pPr>
            <a:endParaRPr lang="en-US" sz="1800" dirty="0">
              <a:ea typeface="Calibri"/>
              <a:cs typeface="Calibri"/>
            </a:endParaRPr>
          </a:p>
          <a:p>
            <a:pPr>
              <a:spcAft>
                <a:spcPts val="1000"/>
              </a:spcAft>
            </a:pPr>
            <a:endParaRPr lang="en-US" sz="1800" dirty="0">
              <a:ea typeface="Calibri"/>
              <a:cs typeface="Calibri"/>
            </a:endParaRPr>
          </a:p>
          <a:p>
            <a:pPr>
              <a:spcAft>
                <a:spcPts val="1000"/>
              </a:spcAft>
            </a:pPr>
            <a:r>
              <a:rPr lang="en-US" sz="1800" dirty="0">
                <a:ea typeface="Calibri"/>
                <a:cs typeface="Calibri"/>
              </a:rPr>
              <a:t> </a:t>
            </a:r>
          </a:p>
          <a:p>
            <a:pPr>
              <a:spcAft>
                <a:spcPts val="1000"/>
              </a:spcAft>
            </a:pPr>
            <a:endParaRPr lang="en-US" sz="1800" dirty="0">
              <a:ea typeface="Calibri"/>
              <a:cs typeface="Calibri"/>
            </a:endParaRPr>
          </a:p>
          <a:p>
            <a:pPr>
              <a:spcAft>
                <a:spcPts val="1000"/>
              </a:spcAft>
            </a:pPr>
            <a:endParaRPr lang="en-US" sz="1800" dirty="0">
              <a:ea typeface="Calibri"/>
              <a:cs typeface="Calibri"/>
            </a:endParaRPr>
          </a:p>
        </p:txBody>
      </p:sp>
      <p:sp>
        <p:nvSpPr>
          <p:cNvPr id="11" name="Content Placeholder 5"/>
          <p:cNvSpPr txBox="1">
            <a:spLocks/>
          </p:cNvSpPr>
          <p:nvPr userDrawn="1"/>
        </p:nvSpPr>
        <p:spPr bwMode="auto">
          <a:xfrm>
            <a:off x="4287383" y="1276350"/>
            <a:ext cx="3592894" cy="4672013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>
            <a:solidFill>
              <a:srgbClr val="F2F2F2">
                <a:alpha val="0"/>
              </a:srgbClr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82880" tIns="228600" rIns="182880" bIns="18288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ts val="800"/>
              </a:spcAft>
              <a:buFont typeface="Arial" charset="0"/>
              <a:defRPr sz="2000" b="0" kern="1200">
                <a:ln>
                  <a:noFill/>
                </a:ln>
                <a:solidFill>
                  <a:schemeClr val="tx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Font typeface="Arial" charset="0"/>
              <a:defRPr sz="2000" kern="1200">
                <a:ln>
                  <a:noFill/>
                </a:ln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2pPr>
            <a:lvl3pPr marL="228600" indent="-228600" algn="l" rtl="0" eaLnBrk="1" fontAlgn="base" hangingPunct="1">
              <a:spcBef>
                <a:spcPct val="0"/>
              </a:spcBef>
              <a:spcAft>
                <a:spcPts val="400"/>
              </a:spcAft>
              <a:buSzPct val="80000"/>
              <a:buFont typeface="Arial" charset="0"/>
              <a:buChar char="•"/>
              <a:defRPr sz="2000" kern="1200">
                <a:ln>
                  <a:noFill/>
                </a:ln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3pPr>
            <a:lvl4pPr marL="458788" indent="-228600" algn="l" rtl="0" eaLnBrk="1" fontAlgn="base" hangingPunct="1">
              <a:spcBef>
                <a:spcPct val="0"/>
              </a:spcBef>
              <a:spcAft>
                <a:spcPts val="400"/>
              </a:spcAft>
              <a:buSzPct val="80000"/>
              <a:buFont typeface="Arial" charset="0"/>
              <a:buChar char="–"/>
              <a:defRPr kern="1200">
                <a:ln>
                  <a:noFill/>
                </a:ln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4pPr>
            <a:lvl5pPr marL="688975" indent="-228600" algn="l" rtl="0" eaLnBrk="1" fontAlgn="base" hangingPunct="1">
              <a:spcBef>
                <a:spcPct val="0"/>
              </a:spcBef>
              <a:spcAft>
                <a:spcPts val="400"/>
              </a:spcAft>
              <a:buSzPct val="80000"/>
              <a:buFont typeface="Arial" charset="0"/>
              <a:buChar char="•"/>
              <a:defRPr sz="1600" kern="1200">
                <a:ln>
                  <a:noFill/>
                </a:ln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5pPr>
            <a:lvl6pPr marL="860425" indent="-174625" algn="l" defTabSz="86042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 sz="14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6pPr>
            <a:lvl7pPr marL="8604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1200" i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182880">
              <a:spcAft>
                <a:spcPts val="1000"/>
              </a:spcAft>
              <a:buFont typeface="Arial"/>
              <a:buChar char="•"/>
            </a:pPr>
            <a:endParaRPr lang="en-US" sz="1800" dirty="0">
              <a:ea typeface="Calibri"/>
              <a:cs typeface="Calibri"/>
            </a:endParaRPr>
          </a:p>
          <a:p>
            <a:pPr>
              <a:spcAft>
                <a:spcPts val="1000"/>
              </a:spcAft>
            </a:pPr>
            <a:endParaRPr lang="en-US" sz="1800" dirty="0">
              <a:ea typeface="Calibri"/>
              <a:cs typeface="Calibri"/>
            </a:endParaRPr>
          </a:p>
          <a:p>
            <a:pPr>
              <a:spcAft>
                <a:spcPts val="1000"/>
              </a:spcAft>
            </a:pPr>
            <a:r>
              <a:rPr lang="en-US" sz="1800" dirty="0">
                <a:ea typeface="Calibri"/>
                <a:cs typeface="Calibri"/>
              </a:rPr>
              <a:t> </a:t>
            </a:r>
          </a:p>
          <a:p>
            <a:pPr>
              <a:spcAft>
                <a:spcPts val="1000"/>
              </a:spcAft>
            </a:pPr>
            <a:endParaRPr lang="en-US" sz="1800" dirty="0">
              <a:ea typeface="Calibri"/>
              <a:cs typeface="Calibri"/>
            </a:endParaRPr>
          </a:p>
          <a:p>
            <a:pPr>
              <a:spcAft>
                <a:spcPts val="1000"/>
              </a:spcAft>
            </a:pPr>
            <a:endParaRPr lang="en-US" sz="1800" dirty="0">
              <a:ea typeface="Calibri"/>
              <a:cs typeface="Calibri"/>
            </a:endParaRPr>
          </a:p>
        </p:txBody>
      </p:sp>
      <p:sp>
        <p:nvSpPr>
          <p:cNvPr id="12" name="Content Placeholder 5"/>
          <p:cNvSpPr txBox="1">
            <a:spLocks/>
          </p:cNvSpPr>
          <p:nvPr userDrawn="1"/>
        </p:nvSpPr>
        <p:spPr bwMode="auto">
          <a:xfrm>
            <a:off x="8092670" y="1276351"/>
            <a:ext cx="3592894" cy="4672744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>
            <a:solidFill>
              <a:srgbClr val="F2F2F2">
                <a:alpha val="0"/>
              </a:srgbClr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82880" tIns="228600" rIns="182880" bIns="18288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ts val="800"/>
              </a:spcAft>
              <a:buFont typeface="Arial" charset="0"/>
              <a:defRPr sz="2000" b="0" kern="1200">
                <a:ln>
                  <a:noFill/>
                </a:ln>
                <a:solidFill>
                  <a:schemeClr val="tx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Font typeface="Arial" charset="0"/>
              <a:defRPr sz="2000" kern="1200">
                <a:ln>
                  <a:noFill/>
                </a:ln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2pPr>
            <a:lvl3pPr marL="228600" indent="-228600" algn="l" rtl="0" eaLnBrk="1" fontAlgn="base" hangingPunct="1">
              <a:spcBef>
                <a:spcPct val="0"/>
              </a:spcBef>
              <a:spcAft>
                <a:spcPts val="400"/>
              </a:spcAft>
              <a:buSzPct val="80000"/>
              <a:buFont typeface="Arial" charset="0"/>
              <a:buChar char="•"/>
              <a:defRPr sz="2000" kern="1200">
                <a:ln>
                  <a:noFill/>
                </a:ln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3pPr>
            <a:lvl4pPr marL="458788" indent="-228600" algn="l" rtl="0" eaLnBrk="1" fontAlgn="base" hangingPunct="1">
              <a:spcBef>
                <a:spcPct val="0"/>
              </a:spcBef>
              <a:spcAft>
                <a:spcPts val="400"/>
              </a:spcAft>
              <a:buSzPct val="80000"/>
              <a:buFont typeface="Arial" charset="0"/>
              <a:buChar char="–"/>
              <a:defRPr kern="1200">
                <a:ln>
                  <a:noFill/>
                </a:ln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4pPr>
            <a:lvl5pPr marL="688975" indent="-228600" algn="l" rtl="0" eaLnBrk="1" fontAlgn="base" hangingPunct="1">
              <a:spcBef>
                <a:spcPct val="0"/>
              </a:spcBef>
              <a:spcAft>
                <a:spcPts val="400"/>
              </a:spcAft>
              <a:buSzPct val="80000"/>
              <a:buFont typeface="Arial" charset="0"/>
              <a:buChar char="•"/>
              <a:defRPr sz="1600" kern="1200">
                <a:ln>
                  <a:noFill/>
                </a:ln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5pPr>
            <a:lvl6pPr marL="860425" indent="-174625" algn="l" defTabSz="86042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 sz="14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6pPr>
            <a:lvl7pPr marL="8604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1200" i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182880">
              <a:spcAft>
                <a:spcPts val="1000"/>
              </a:spcAft>
              <a:buFont typeface="Arial"/>
              <a:buChar char="•"/>
            </a:pPr>
            <a:endParaRPr lang="en-US" sz="1800" dirty="0">
              <a:ea typeface="Calibri"/>
              <a:cs typeface="Calibri"/>
            </a:endParaRPr>
          </a:p>
          <a:p>
            <a:pPr>
              <a:spcAft>
                <a:spcPts val="1000"/>
              </a:spcAft>
            </a:pPr>
            <a:endParaRPr lang="en-US" sz="1800" dirty="0">
              <a:ea typeface="Calibri"/>
              <a:cs typeface="Calibri"/>
            </a:endParaRPr>
          </a:p>
          <a:p>
            <a:pPr>
              <a:spcAft>
                <a:spcPts val="1000"/>
              </a:spcAft>
            </a:pPr>
            <a:r>
              <a:rPr lang="en-US" sz="1800" dirty="0">
                <a:ea typeface="Calibri"/>
                <a:cs typeface="Calibri"/>
              </a:rPr>
              <a:t> </a:t>
            </a:r>
          </a:p>
          <a:p>
            <a:pPr>
              <a:spcAft>
                <a:spcPts val="1000"/>
              </a:spcAft>
            </a:pPr>
            <a:endParaRPr lang="en-US" sz="1800" dirty="0">
              <a:ea typeface="Calibri"/>
              <a:cs typeface="Calibri"/>
            </a:endParaRPr>
          </a:p>
          <a:p>
            <a:pPr>
              <a:spcAft>
                <a:spcPts val="1000"/>
              </a:spcAft>
            </a:pPr>
            <a:endParaRPr lang="en-US" sz="1800" dirty="0">
              <a:ea typeface="Calibri"/>
              <a:cs typeface="Calibri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1217931" y="6372097"/>
            <a:ext cx="523963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 smtClean="0">
                <a:solidFill>
                  <a:schemeClr val="tx2"/>
                </a:solidFill>
                <a:ea typeface="Calibri"/>
                <a:cs typeface="Calibri"/>
              </a:rPr>
              <a:t>© 2015 AT&amp;T Intellectual Property. All rights reserved. AT&amp;T and the AT&amp;T logo are trademarks of AT&amp;T Intellectual Property.</a:t>
            </a:r>
            <a:endParaRPr lang="en-US" sz="600" dirty="0">
              <a:solidFill>
                <a:schemeClr val="tx2"/>
              </a:solidFill>
              <a:ea typeface="Calibri"/>
              <a:cs typeface="Calibri"/>
            </a:endParaRPr>
          </a:p>
        </p:txBody>
      </p:sp>
      <p:sp>
        <p:nvSpPr>
          <p:cNvPr id="13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220046" y="6455664"/>
            <a:ext cx="5280943" cy="291652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rgbClr val="666666"/>
                </a:solidFill>
              </a:defRPr>
            </a:lvl1pPr>
          </a:lstStyle>
          <a:p>
            <a:r>
              <a:rPr lang="en-US" smtClean="0"/>
              <a:t>AT&amp;T Proprietary (Internal Use Only). Not for use or disclosure outside the AT&amp;T companies except under written agreement.</a:t>
            </a:r>
            <a:endParaRPr lang="en-US" dirty="0"/>
          </a:p>
        </p:txBody>
      </p:sp>
      <p:sp>
        <p:nvSpPr>
          <p:cNvPr id="14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82098" y="6346810"/>
            <a:ext cx="249506" cy="247681"/>
          </a:xfrm>
          <a:prstGeom prst="rect">
            <a:avLst/>
          </a:prstGeom>
        </p:spPr>
        <p:txBody>
          <a:bodyPr/>
          <a:lstStyle>
            <a:lvl1pPr algn="l">
              <a:defRPr sz="800" b="1"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fld id="{8074B6C9-7640-0346-9181-9D7622A3024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1" name="Title 3"/>
          <p:cNvSpPr>
            <a:spLocks noGrp="1"/>
          </p:cNvSpPr>
          <p:nvPr>
            <p:ph type="title"/>
          </p:nvPr>
        </p:nvSpPr>
        <p:spPr>
          <a:xfrm>
            <a:off x="731605" y="396875"/>
            <a:ext cx="10661116" cy="78638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23"/>
          </p:nvPr>
        </p:nvSpPr>
        <p:spPr>
          <a:xfrm>
            <a:off x="730550" y="1398588"/>
            <a:ext cx="3124819" cy="4345858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4530353" y="1395413"/>
            <a:ext cx="3124819" cy="434585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8318648" y="1395413"/>
            <a:ext cx="3124819" cy="434585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457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3 Columns Progression Opt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482097" y="1277938"/>
            <a:ext cx="3592894" cy="4668837"/>
            <a:chOff x="482097" y="1277938"/>
            <a:chExt cx="3592894" cy="4668837"/>
          </a:xfrm>
        </p:grpSpPr>
        <p:sp>
          <p:nvSpPr>
            <p:cNvPr id="22" name="Content Placeholder 5"/>
            <p:cNvSpPr txBox="1">
              <a:spLocks/>
            </p:cNvSpPr>
            <p:nvPr userDrawn="1"/>
          </p:nvSpPr>
          <p:spPr bwMode="auto">
            <a:xfrm>
              <a:off x="482097" y="1277939"/>
              <a:ext cx="3592894" cy="4668836"/>
            </a:xfrm>
            <a:prstGeom prst="roundRect">
              <a:avLst>
                <a:gd name="adj" fmla="val 3283"/>
              </a:avLst>
            </a:prstGeom>
            <a:solidFill>
              <a:srgbClr val="FFFFFF"/>
            </a:solidFill>
            <a:ln>
              <a:solidFill>
                <a:srgbClr val="F2F2F2">
                  <a:alpha val="0"/>
                </a:srgbClr>
              </a:solidFill>
            </a:ln>
            <a:extLs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182880" tIns="228600" rIns="182880" bIns="18288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1" fontAlgn="base" hangingPunct="1">
                <a:spcBef>
                  <a:spcPct val="0"/>
                </a:spcBef>
                <a:spcAft>
                  <a:spcPts val="800"/>
                </a:spcAft>
                <a:buFont typeface="Arial" charset="0"/>
                <a:defRPr sz="2000" b="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0" indent="0" algn="l" rtl="0" eaLnBrk="1" fontAlgn="base" hangingPunct="1">
                <a:spcBef>
                  <a:spcPct val="0"/>
                </a:spcBef>
                <a:spcAft>
                  <a:spcPts val="600"/>
                </a:spcAft>
                <a:buFont typeface="Arial" charset="0"/>
                <a:defRPr sz="20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2pPr>
              <a:lvl3pPr marL="228600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•"/>
                <a:defRPr sz="20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3pPr>
              <a:lvl4pPr marL="458788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–"/>
                <a:defRPr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4pPr>
              <a:lvl5pPr marL="688975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•"/>
                <a:defRPr sz="16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5pPr>
              <a:lvl6pPr marL="860425" indent="-174625" algn="l" defTabSz="860425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itchFamily="34" charset="0"/>
                <a:buChar char="•"/>
                <a:defRPr sz="1400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6pPr>
              <a:lvl7pPr marL="860425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Tx/>
                <a:buNone/>
                <a:defRPr sz="1200" i="1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74320" indent="-182880">
                <a:spcAft>
                  <a:spcPts val="1000"/>
                </a:spcAft>
                <a:buFont typeface="Arial"/>
                <a:buChar char="•"/>
              </a:pPr>
              <a:endParaRPr lang="en-US" sz="1800" dirty="0">
                <a:ea typeface="Calibri"/>
                <a:cs typeface="Calibri"/>
              </a:endParaRPr>
            </a:p>
            <a:p>
              <a:pPr>
                <a:spcAft>
                  <a:spcPts val="1000"/>
                </a:spcAft>
              </a:pPr>
              <a:endParaRPr lang="en-US" sz="1800" dirty="0">
                <a:ea typeface="Calibri"/>
                <a:cs typeface="Calibri"/>
              </a:endParaRPr>
            </a:p>
            <a:p>
              <a:pPr>
                <a:spcAft>
                  <a:spcPts val="1000"/>
                </a:spcAft>
              </a:pPr>
              <a:r>
                <a:rPr lang="en-US" sz="1800" dirty="0">
                  <a:ea typeface="Calibri"/>
                  <a:cs typeface="Calibri"/>
                </a:rPr>
                <a:t> </a:t>
              </a:r>
            </a:p>
            <a:p>
              <a:pPr>
                <a:spcAft>
                  <a:spcPts val="1000"/>
                </a:spcAft>
              </a:pPr>
              <a:endParaRPr lang="en-US" sz="1800" dirty="0">
                <a:ea typeface="Calibri"/>
                <a:cs typeface="Calibri"/>
              </a:endParaRPr>
            </a:p>
            <a:p>
              <a:pPr>
                <a:spcAft>
                  <a:spcPts val="1000"/>
                </a:spcAft>
              </a:pPr>
              <a:endParaRPr lang="en-US" sz="1800" dirty="0">
                <a:ea typeface="Calibri"/>
                <a:cs typeface="Calibri"/>
              </a:endParaRPr>
            </a:p>
          </p:txBody>
        </p:sp>
        <p:sp>
          <p:nvSpPr>
            <p:cNvPr id="9" name="Round Same Side Corner Rectangle 8"/>
            <p:cNvSpPr/>
            <p:nvPr userDrawn="1"/>
          </p:nvSpPr>
          <p:spPr>
            <a:xfrm>
              <a:off x="482097" y="1277938"/>
              <a:ext cx="3592894" cy="182880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" name="Group 2"/>
          <p:cNvGrpSpPr/>
          <p:nvPr userDrawn="1"/>
        </p:nvGrpSpPr>
        <p:grpSpPr>
          <a:xfrm>
            <a:off x="4282378" y="1281113"/>
            <a:ext cx="3600544" cy="4665662"/>
            <a:chOff x="4282378" y="1281113"/>
            <a:chExt cx="3600544" cy="4665662"/>
          </a:xfrm>
        </p:grpSpPr>
        <p:sp>
          <p:nvSpPr>
            <p:cNvPr id="21" name="Content Placeholder 5"/>
            <p:cNvSpPr txBox="1">
              <a:spLocks/>
            </p:cNvSpPr>
            <p:nvPr userDrawn="1"/>
          </p:nvSpPr>
          <p:spPr bwMode="auto">
            <a:xfrm>
              <a:off x="4282378" y="1281115"/>
              <a:ext cx="3592894" cy="4665660"/>
            </a:xfrm>
            <a:prstGeom prst="roundRect">
              <a:avLst>
                <a:gd name="adj" fmla="val 3283"/>
              </a:avLst>
            </a:prstGeom>
            <a:solidFill>
              <a:srgbClr val="FFFFFF"/>
            </a:solidFill>
            <a:ln>
              <a:solidFill>
                <a:srgbClr val="F2F2F2">
                  <a:alpha val="0"/>
                </a:srgbClr>
              </a:solidFill>
            </a:ln>
            <a:extLs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182880" tIns="228600" rIns="182880" bIns="18288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1" fontAlgn="base" hangingPunct="1">
                <a:spcBef>
                  <a:spcPct val="0"/>
                </a:spcBef>
                <a:spcAft>
                  <a:spcPts val="800"/>
                </a:spcAft>
                <a:buFont typeface="Arial" charset="0"/>
                <a:defRPr sz="2000" b="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0" indent="0" algn="l" rtl="0" eaLnBrk="1" fontAlgn="base" hangingPunct="1">
                <a:spcBef>
                  <a:spcPct val="0"/>
                </a:spcBef>
                <a:spcAft>
                  <a:spcPts val="600"/>
                </a:spcAft>
                <a:buFont typeface="Arial" charset="0"/>
                <a:defRPr sz="20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2pPr>
              <a:lvl3pPr marL="228600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•"/>
                <a:defRPr sz="20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3pPr>
              <a:lvl4pPr marL="458788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–"/>
                <a:defRPr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4pPr>
              <a:lvl5pPr marL="688975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•"/>
                <a:defRPr sz="16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5pPr>
              <a:lvl6pPr marL="860425" indent="-174625" algn="l" defTabSz="860425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itchFamily="34" charset="0"/>
                <a:buChar char="•"/>
                <a:defRPr sz="1400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6pPr>
              <a:lvl7pPr marL="860425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Tx/>
                <a:buNone/>
                <a:defRPr sz="1200" i="1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74320" indent="-182880">
                <a:spcAft>
                  <a:spcPts val="1000"/>
                </a:spcAft>
                <a:buFont typeface="Arial"/>
                <a:buChar char="•"/>
              </a:pPr>
              <a:endParaRPr lang="en-US" sz="1800" dirty="0">
                <a:ea typeface="Calibri"/>
                <a:cs typeface="Calibri"/>
              </a:endParaRPr>
            </a:p>
            <a:p>
              <a:pPr>
                <a:spcAft>
                  <a:spcPts val="1000"/>
                </a:spcAft>
              </a:pPr>
              <a:endParaRPr lang="en-US" sz="1800" dirty="0">
                <a:ea typeface="Calibri"/>
                <a:cs typeface="Calibri"/>
              </a:endParaRPr>
            </a:p>
            <a:p>
              <a:pPr>
                <a:spcAft>
                  <a:spcPts val="1000"/>
                </a:spcAft>
              </a:pPr>
              <a:r>
                <a:rPr lang="en-US" sz="1800" dirty="0">
                  <a:ea typeface="Calibri"/>
                  <a:cs typeface="Calibri"/>
                </a:rPr>
                <a:t> </a:t>
              </a:r>
            </a:p>
            <a:p>
              <a:pPr>
                <a:spcAft>
                  <a:spcPts val="1000"/>
                </a:spcAft>
              </a:pPr>
              <a:endParaRPr lang="en-US" sz="1800" dirty="0">
                <a:ea typeface="Calibri"/>
                <a:cs typeface="Calibri"/>
              </a:endParaRPr>
            </a:p>
            <a:p>
              <a:pPr>
                <a:spcAft>
                  <a:spcPts val="1000"/>
                </a:spcAft>
              </a:pPr>
              <a:endParaRPr lang="en-US" sz="1800" dirty="0">
                <a:ea typeface="Calibri"/>
                <a:cs typeface="Calibri"/>
              </a:endParaRPr>
            </a:p>
          </p:txBody>
        </p:sp>
        <p:sp>
          <p:nvSpPr>
            <p:cNvPr id="11" name="Round Same Side Corner Rectangle 10"/>
            <p:cNvSpPr/>
            <p:nvPr userDrawn="1"/>
          </p:nvSpPr>
          <p:spPr>
            <a:xfrm>
              <a:off x="4290028" y="1281113"/>
              <a:ext cx="3592894" cy="182880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/>
          <p:cNvGrpSpPr/>
          <p:nvPr userDrawn="1"/>
        </p:nvGrpSpPr>
        <p:grpSpPr>
          <a:xfrm>
            <a:off x="8092670" y="1281113"/>
            <a:ext cx="3592894" cy="4665661"/>
            <a:chOff x="8092670" y="1281113"/>
            <a:chExt cx="3592894" cy="4665661"/>
          </a:xfrm>
        </p:grpSpPr>
        <p:sp>
          <p:nvSpPr>
            <p:cNvPr id="18" name="Content Placeholder 5"/>
            <p:cNvSpPr txBox="1">
              <a:spLocks/>
            </p:cNvSpPr>
            <p:nvPr userDrawn="1"/>
          </p:nvSpPr>
          <p:spPr bwMode="auto">
            <a:xfrm>
              <a:off x="8092670" y="1283555"/>
              <a:ext cx="3592894" cy="4663219"/>
            </a:xfrm>
            <a:prstGeom prst="roundRect">
              <a:avLst>
                <a:gd name="adj" fmla="val 3283"/>
              </a:avLst>
            </a:prstGeom>
            <a:solidFill>
              <a:srgbClr val="FFFFFF"/>
            </a:solidFill>
            <a:ln>
              <a:solidFill>
                <a:srgbClr val="F2F2F2">
                  <a:alpha val="0"/>
                </a:srgbClr>
              </a:solidFill>
            </a:ln>
            <a:extLs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182880" tIns="228600" rIns="182880" bIns="18288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1" fontAlgn="base" hangingPunct="1">
                <a:spcBef>
                  <a:spcPct val="0"/>
                </a:spcBef>
                <a:spcAft>
                  <a:spcPts val="800"/>
                </a:spcAft>
                <a:buFont typeface="Arial" charset="0"/>
                <a:defRPr sz="2000" b="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0" indent="0" algn="l" rtl="0" eaLnBrk="1" fontAlgn="base" hangingPunct="1">
                <a:spcBef>
                  <a:spcPct val="0"/>
                </a:spcBef>
                <a:spcAft>
                  <a:spcPts val="600"/>
                </a:spcAft>
                <a:buFont typeface="Arial" charset="0"/>
                <a:defRPr sz="20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2pPr>
              <a:lvl3pPr marL="228600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•"/>
                <a:defRPr sz="20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3pPr>
              <a:lvl4pPr marL="458788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–"/>
                <a:defRPr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4pPr>
              <a:lvl5pPr marL="688975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•"/>
                <a:defRPr sz="16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5pPr>
              <a:lvl6pPr marL="860425" indent="-174625" algn="l" defTabSz="860425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itchFamily="34" charset="0"/>
                <a:buChar char="•"/>
                <a:defRPr sz="1400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6pPr>
              <a:lvl7pPr marL="860425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Tx/>
                <a:buNone/>
                <a:defRPr sz="1200" i="1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74320" indent="-182880">
                <a:spcAft>
                  <a:spcPts val="1000"/>
                </a:spcAft>
                <a:buFont typeface="Arial"/>
                <a:buChar char="•"/>
              </a:pPr>
              <a:endParaRPr lang="en-US" sz="1800" dirty="0">
                <a:ea typeface="Calibri"/>
                <a:cs typeface="Calibri"/>
              </a:endParaRPr>
            </a:p>
            <a:p>
              <a:pPr>
                <a:spcAft>
                  <a:spcPts val="1000"/>
                </a:spcAft>
              </a:pPr>
              <a:endParaRPr lang="en-US" sz="1800" dirty="0">
                <a:ea typeface="Calibri"/>
                <a:cs typeface="Calibri"/>
              </a:endParaRPr>
            </a:p>
            <a:p>
              <a:pPr>
                <a:spcAft>
                  <a:spcPts val="1000"/>
                </a:spcAft>
              </a:pPr>
              <a:r>
                <a:rPr lang="en-US" sz="1800" dirty="0">
                  <a:ea typeface="Calibri"/>
                  <a:cs typeface="Calibri"/>
                </a:rPr>
                <a:t> </a:t>
              </a:r>
            </a:p>
            <a:p>
              <a:pPr>
                <a:spcAft>
                  <a:spcPts val="1000"/>
                </a:spcAft>
              </a:pPr>
              <a:endParaRPr lang="en-US" sz="1800" dirty="0">
                <a:ea typeface="Calibri"/>
                <a:cs typeface="Calibri"/>
              </a:endParaRPr>
            </a:p>
            <a:p>
              <a:pPr>
                <a:spcAft>
                  <a:spcPts val="1000"/>
                </a:spcAft>
              </a:pPr>
              <a:endParaRPr lang="en-US" sz="1800" dirty="0">
                <a:ea typeface="Calibri"/>
                <a:cs typeface="Calibri"/>
              </a:endParaRPr>
            </a:p>
          </p:txBody>
        </p:sp>
        <p:sp>
          <p:nvSpPr>
            <p:cNvPr id="12" name="Round Same Side Corner Rectangle 11"/>
            <p:cNvSpPr/>
            <p:nvPr userDrawn="1"/>
          </p:nvSpPr>
          <p:spPr>
            <a:xfrm>
              <a:off x="8092670" y="1281113"/>
              <a:ext cx="3592894" cy="182880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4"/>
          <p:cNvGrpSpPr/>
          <p:nvPr userDrawn="1"/>
        </p:nvGrpSpPr>
        <p:grpSpPr>
          <a:xfrm>
            <a:off x="3868340" y="3319733"/>
            <a:ext cx="624114" cy="624114"/>
            <a:chOff x="3865165" y="3319733"/>
            <a:chExt cx="624114" cy="624114"/>
          </a:xfrm>
        </p:grpSpPr>
        <p:sp>
          <p:nvSpPr>
            <p:cNvPr id="35" name="Oval 34"/>
            <p:cNvSpPr/>
            <p:nvPr/>
          </p:nvSpPr>
          <p:spPr>
            <a:xfrm>
              <a:off x="3865165" y="3319733"/>
              <a:ext cx="624114" cy="62411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Picture 3" descr="arrow-14.png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0330" y="3405936"/>
              <a:ext cx="448795" cy="464823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 userDrawn="1"/>
        </p:nvGrpSpPr>
        <p:grpSpPr>
          <a:xfrm>
            <a:off x="7680722" y="3319733"/>
            <a:ext cx="624114" cy="624114"/>
            <a:chOff x="7680722" y="3319733"/>
            <a:chExt cx="624114" cy="624114"/>
          </a:xfrm>
        </p:grpSpPr>
        <p:sp>
          <p:nvSpPr>
            <p:cNvPr id="38" name="Oval 37"/>
            <p:cNvSpPr/>
            <p:nvPr/>
          </p:nvSpPr>
          <p:spPr>
            <a:xfrm>
              <a:off x="7680722" y="3319733"/>
              <a:ext cx="624114" cy="62411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0" name="Picture 39" descr="arrow-14.png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0330" y="3405936"/>
              <a:ext cx="448795" cy="464823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 userDrawn="1"/>
        </p:nvSpPr>
        <p:spPr>
          <a:xfrm>
            <a:off x="1217931" y="6372097"/>
            <a:ext cx="523963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 smtClean="0">
                <a:solidFill>
                  <a:schemeClr val="tx2"/>
                </a:solidFill>
                <a:ea typeface="Calibri"/>
                <a:cs typeface="Calibri"/>
              </a:rPr>
              <a:t>© 2015 AT&amp;T Intellectual Property. All rights reserved. AT&amp;T and the AT&amp;T logo are trademarks of AT&amp;T Intellectual Property.</a:t>
            </a:r>
            <a:endParaRPr lang="en-US" sz="600" dirty="0">
              <a:solidFill>
                <a:schemeClr val="tx2"/>
              </a:solidFill>
              <a:ea typeface="Calibri"/>
              <a:cs typeface="Calibri"/>
            </a:endParaRPr>
          </a:p>
        </p:txBody>
      </p:sp>
      <p:sp>
        <p:nvSpPr>
          <p:cNvPr id="13" name="Footer Placeholder 6"/>
          <p:cNvSpPr>
            <a:spLocks noGrp="1"/>
          </p:cNvSpPr>
          <p:nvPr userDrawn="1">
            <p:ph type="ftr" sz="quarter" idx="3"/>
          </p:nvPr>
        </p:nvSpPr>
        <p:spPr>
          <a:xfrm>
            <a:off x="1220046" y="6455664"/>
            <a:ext cx="5279134" cy="291652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rgbClr val="666666"/>
                </a:solidFill>
              </a:defRPr>
            </a:lvl1pPr>
          </a:lstStyle>
          <a:p>
            <a:r>
              <a:rPr lang="en-US" smtClean="0"/>
              <a:t>AT&amp;T Proprietary (Internal Use Only). Not for use or disclosure outside the AT&amp;T companies except under written agreement.</a:t>
            </a:r>
            <a:endParaRPr lang="en-US" dirty="0"/>
          </a:p>
        </p:txBody>
      </p:sp>
      <p:sp>
        <p:nvSpPr>
          <p:cNvPr id="14" name="Slide Number Placeholder 7"/>
          <p:cNvSpPr>
            <a:spLocks noGrp="1"/>
          </p:cNvSpPr>
          <p:nvPr userDrawn="1">
            <p:ph type="sldNum" sz="quarter" idx="4"/>
          </p:nvPr>
        </p:nvSpPr>
        <p:spPr>
          <a:xfrm>
            <a:off x="482098" y="6346794"/>
            <a:ext cx="249506" cy="244506"/>
          </a:xfrm>
          <a:prstGeom prst="rect">
            <a:avLst/>
          </a:prstGeom>
        </p:spPr>
        <p:txBody>
          <a:bodyPr/>
          <a:lstStyle>
            <a:lvl1pPr algn="l">
              <a:defRPr sz="800" b="1"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fld id="{8074B6C9-7640-0346-9181-9D7622A3024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1" name="Title 3"/>
          <p:cNvSpPr>
            <a:spLocks noGrp="1"/>
          </p:cNvSpPr>
          <p:nvPr userDrawn="1">
            <p:ph type="title"/>
          </p:nvPr>
        </p:nvSpPr>
        <p:spPr>
          <a:xfrm>
            <a:off x="731371" y="396875"/>
            <a:ext cx="10716092" cy="78638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2" name="Text Placeholder 2"/>
          <p:cNvSpPr>
            <a:spLocks noGrp="1"/>
          </p:cNvSpPr>
          <p:nvPr userDrawn="1">
            <p:ph type="body" sz="quarter" idx="26"/>
          </p:nvPr>
        </p:nvSpPr>
        <p:spPr>
          <a:xfrm>
            <a:off x="728663" y="1545336"/>
            <a:ext cx="2889287" cy="425640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 userDrawn="1">
            <p:ph type="body" sz="quarter" idx="24"/>
          </p:nvPr>
        </p:nvSpPr>
        <p:spPr>
          <a:xfrm>
            <a:off x="4633128" y="1545336"/>
            <a:ext cx="2889287" cy="4256402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Text Placeholder 2"/>
          <p:cNvSpPr>
            <a:spLocks noGrp="1"/>
          </p:cNvSpPr>
          <p:nvPr userDrawn="1">
            <p:ph type="body" sz="quarter" idx="25"/>
          </p:nvPr>
        </p:nvSpPr>
        <p:spPr>
          <a:xfrm>
            <a:off x="8554181" y="1545336"/>
            <a:ext cx="2889287" cy="4256402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143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3"/>
            <a:ext cx="12179299" cy="6857713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731605" y="6372097"/>
            <a:ext cx="523963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 smtClean="0">
                <a:solidFill>
                  <a:schemeClr val="bg1"/>
                </a:solidFill>
                <a:ea typeface="Calibri"/>
                <a:cs typeface="Calibri"/>
              </a:rPr>
              <a:t>© 2015 AT&amp;T Intellectual Property. All rights reserved. AT&amp;T and the AT&amp;T logo are trademarks of AT&amp;T Intellectual Property.</a:t>
            </a:r>
            <a:endParaRPr lang="en-US" sz="600" dirty="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13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727375" y="6455664"/>
            <a:ext cx="5249312" cy="291652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AT&amp;T Proprietary (Internal Use Only). Not for use or disclosure outside the AT&amp;T companies except under written agreement.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663" y="1163013"/>
            <a:ext cx="7535686" cy="984442"/>
          </a:xfrm>
        </p:spPr>
        <p:txBody>
          <a:bodyPr/>
          <a:lstStyle>
            <a:lvl1pPr>
              <a:lnSpc>
                <a:spcPct val="100000"/>
              </a:lnSpc>
              <a:spcAft>
                <a:spcPts val="800"/>
              </a:spcAft>
              <a:defRPr sz="30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728663" y="2165397"/>
            <a:ext cx="6305871" cy="757238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att_globe_rgb_grd_pos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725" y="6188930"/>
            <a:ext cx="371475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518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3 Columns Progression Opt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482097" y="1277938"/>
            <a:ext cx="3592894" cy="4668837"/>
            <a:chOff x="482097" y="1277938"/>
            <a:chExt cx="3592894" cy="4668837"/>
          </a:xfrm>
        </p:grpSpPr>
        <p:sp>
          <p:nvSpPr>
            <p:cNvPr id="26" name="Content Placeholder 5"/>
            <p:cNvSpPr txBox="1">
              <a:spLocks/>
            </p:cNvSpPr>
            <p:nvPr userDrawn="1"/>
          </p:nvSpPr>
          <p:spPr bwMode="auto">
            <a:xfrm>
              <a:off x="482097" y="1283556"/>
              <a:ext cx="3592894" cy="4663219"/>
            </a:xfrm>
            <a:prstGeom prst="roundRect">
              <a:avLst>
                <a:gd name="adj" fmla="val 3283"/>
              </a:avLst>
            </a:prstGeom>
            <a:solidFill>
              <a:srgbClr val="FFFFFF"/>
            </a:solidFill>
            <a:ln>
              <a:solidFill>
                <a:srgbClr val="F2F2F2">
                  <a:alpha val="0"/>
                </a:srgbClr>
              </a:solidFill>
            </a:ln>
            <a:extLs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182880" tIns="228600" rIns="182880" bIns="18288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1" fontAlgn="base" hangingPunct="1">
                <a:spcBef>
                  <a:spcPct val="0"/>
                </a:spcBef>
                <a:spcAft>
                  <a:spcPts val="800"/>
                </a:spcAft>
                <a:buFont typeface="Arial" charset="0"/>
                <a:defRPr sz="2000" b="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0" indent="0" algn="l" rtl="0" eaLnBrk="1" fontAlgn="base" hangingPunct="1">
                <a:spcBef>
                  <a:spcPct val="0"/>
                </a:spcBef>
                <a:spcAft>
                  <a:spcPts val="600"/>
                </a:spcAft>
                <a:buFont typeface="Arial" charset="0"/>
                <a:defRPr sz="20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2pPr>
              <a:lvl3pPr marL="228600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•"/>
                <a:defRPr sz="20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3pPr>
              <a:lvl4pPr marL="458788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–"/>
                <a:defRPr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4pPr>
              <a:lvl5pPr marL="688975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•"/>
                <a:defRPr sz="16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5pPr>
              <a:lvl6pPr marL="860425" indent="-174625" algn="l" defTabSz="860425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itchFamily="34" charset="0"/>
                <a:buChar char="•"/>
                <a:defRPr sz="1400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6pPr>
              <a:lvl7pPr marL="860425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Tx/>
                <a:buNone/>
                <a:defRPr sz="1200" i="1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74320" indent="-182880">
                <a:spcAft>
                  <a:spcPts val="1000"/>
                </a:spcAft>
                <a:buFont typeface="Arial"/>
                <a:buChar char="•"/>
              </a:pPr>
              <a:endParaRPr lang="en-US" sz="1800" dirty="0">
                <a:ea typeface="Calibri"/>
                <a:cs typeface="Calibri"/>
              </a:endParaRPr>
            </a:p>
            <a:p>
              <a:pPr>
                <a:spcAft>
                  <a:spcPts val="1000"/>
                </a:spcAft>
              </a:pPr>
              <a:endParaRPr lang="en-US" sz="1800" dirty="0">
                <a:ea typeface="Calibri"/>
                <a:cs typeface="Calibri"/>
              </a:endParaRPr>
            </a:p>
            <a:p>
              <a:pPr>
                <a:spcAft>
                  <a:spcPts val="1000"/>
                </a:spcAft>
              </a:pPr>
              <a:r>
                <a:rPr lang="en-US" sz="1800" dirty="0">
                  <a:ea typeface="Calibri"/>
                  <a:cs typeface="Calibri"/>
                </a:rPr>
                <a:t> </a:t>
              </a:r>
            </a:p>
            <a:p>
              <a:pPr>
                <a:spcAft>
                  <a:spcPts val="1000"/>
                </a:spcAft>
              </a:pPr>
              <a:endParaRPr lang="en-US" sz="1800" dirty="0">
                <a:ea typeface="Calibri"/>
                <a:cs typeface="Calibri"/>
              </a:endParaRPr>
            </a:p>
            <a:p>
              <a:pPr>
                <a:spcAft>
                  <a:spcPts val="1000"/>
                </a:spcAft>
              </a:pPr>
              <a:endParaRPr lang="en-US" sz="1800" dirty="0">
                <a:ea typeface="Calibri"/>
                <a:cs typeface="Calibri"/>
              </a:endParaRPr>
            </a:p>
          </p:txBody>
        </p:sp>
        <p:sp>
          <p:nvSpPr>
            <p:cNvPr id="32" name="Round Same Side Corner Rectangle 31"/>
            <p:cNvSpPr/>
            <p:nvPr userDrawn="1"/>
          </p:nvSpPr>
          <p:spPr>
            <a:xfrm>
              <a:off x="482097" y="1277938"/>
              <a:ext cx="3592894" cy="182880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4"/>
          <p:cNvGrpSpPr/>
          <p:nvPr userDrawn="1"/>
        </p:nvGrpSpPr>
        <p:grpSpPr>
          <a:xfrm>
            <a:off x="4293203" y="1281113"/>
            <a:ext cx="3592894" cy="4665662"/>
            <a:chOff x="4293203" y="1281113"/>
            <a:chExt cx="3592894" cy="4665662"/>
          </a:xfrm>
        </p:grpSpPr>
        <p:sp>
          <p:nvSpPr>
            <p:cNvPr id="25" name="Content Placeholder 5"/>
            <p:cNvSpPr txBox="1">
              <a:spLocks/>
            </p:cNvSpPr>
            <p:nvPr userDrawn="1"/>
          </p:nvSpPr>
          <p:spPr bwMode="auto">
            <a:xfrm>
              <a:off x="4293203" y="1281114"/>
              <a:ext cx="3592894" cy="4665661"/>
            </a:xfrm>
            <a:prstGeom prst="roundRect">
              <a:avLst>
                <a:gd name="adj" fmla="val 3283"/>
              </a:avLst>
            </a:prstGeom>
            <a:solidFill>
              <a:srgbClr val="FFFFFF"/>
            </a:solidFill>
            <a:ln>
              <a:solidFill>
                <a:srgbClr val="F2F2F2">
                  <a:alpha val="0"/>
                </a:srgbClr>
              </a:solidFill>
            </a:ln>
            <a:extLs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182880" tIns="228600" rIns="182880" bIns="18288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1" fontAlgn="base" hangingPunct="1">
                <a:spcBef>
                  <a:spcPct val="0"/>
                </a:spcBef>
                <a:spcAft>
                  <a:spcPts val="800"/>
                </a:spcAft>
                <a:buFont typeface="Arial" charset="0"/>
                <a:defRPr sz="2000" b="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0" indent="0" algn="l" rtl="0" eaLnBrk="1" fontAlgn="base" hangingPunct="1">
                <a:spcBef>
                  <a:spcPct val="0"/>
                </a:spcBef>
                <a:spcAft>
                  <a:spcPts val="600"/>
                </a:spcAft>
                <a:buFont typeface="Arial" charset="0"/>
                <a:defRPr sz="20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2pPr>
              <a:lvl3pPr marL="228600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•"/>
                <a:defRPr sz="20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3pPr>
              <a:lvl4pPr marL="458788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–"/>
                <a:defRPr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4pPr>
              <a:lvl5pPr marL="688975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•"/>
                <a:defRPr sz="16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5pPr>
              <a:lvl6pPr marL="860425" indent="-174625" algn="l" defTabSz="860425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itchFamily="34" charset="0"/>
                <a:buChar char="•"/>
                <a:defRPr sz="1400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6pPr>
              <a:lvl7pPr marL="860425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Tx/>
                <a:buNone/>
                <a:defRPr sz="1200" i="1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74320" indent="-182880">
                <a:spcAft>
                  <a:spcPts val="1000"/>
                </a:spcAft>
                <a:buFont typeface="Arial"/>
                <a:buChar char="•"/>
              </a:pPr>
              <a:endParaRPr lang="en-US" sz="1800" dirty="0">
                <a:ea typeface="Calibri"/>
                <a:cs typeface="Calibri"/>
              </a:endParaRPr>
            </a:p>
            <a:p>
              <a:pPr>
                <a:spcAft>
                  <a:spcPts val="1000"/>
                </a:spcAft>
              </a:pPr>
              <a:endParaRPr lang="en-US" sz="1800" dirty="0">
                <a:ea typeface="Calibri"/>
                <a:cs typeface="Calibri"/>
              </a:endParaRPr>
            </a:p>
            <a:p>
              <a:pPr>
                <a:spcAft>
                  <a:spcPts val="1000"/>
                </a:spcAft>
              </a:pPr>
              <a:r>
                <a:rPr lang="en-US" sz="1800" dirty="0">
                  <a:ea typeface="Calibri"/>
                  <a:cs typeface="Calibri"/>
                </a:rPr>
                <a:t> </a:t>
              </a:r>
            </a:p>
            <a:p>
              <a:pPr>
                <a:spcAft>
                  <a:spcPts val="1000"/>
                </a:spcAft>
              </a:pPr>
              <a:endParaRPr lang="en-US" sz="1800" dirty="0">
                <a:ea typeface="Calibri"/>
                <a:cs typeface="Calibri"/>
              </a:endParaRPr>
            </a:p>
            <a:p>
              <a:pPr>
                <a:spcAft>
                  <a:spcPts val="1000"/>
                </a:spcAft>
              </a:pPr>
              <a:endParaRPr lang="en-US" sz="1800" dirty="0">
                <a:ea typeface="Calibri"/>
                <a:cs typeface="Calibri"/>
              </a:endParaRPr>
            </a:p>
          </p:txBody>
        </p:sp>
        <p:sp>
          <p:nvSpPr>
            <p:cNvPr id="34" name="Round Same Side Corner Rectangle 33"/>
            <p:cNvSpPr/>
            <p:nvPr userDrawn="1"/>
          </p:nvSpPr>
          <p:spPr>
            <a:xfrm>
              <a:off x="4293203" y="1281113"/>
              <a:ext cx="3592894" cy="182880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8092670" y="1281113"/>
            <a:ext cx="3592894" cy="4665662"/>
            <a:chOff x="8092670" y="1281113"/>
            <a:chExt cx="3592894" cy="4665662"/>
          </a:xfrm>
        </p:grpSpPr>
        <p:sp>
          <p:nvSpPr>
            <p:cNvPr id="24" name="Content Placeholder 5"/>
            <p:cNvSpPr txBox="1">
              <a:spLocks/>
            </p:cNvSpPr>
            <p:nvPr userDrawn="1"/>
          </p:nvSpPr>
          <p:spPr bwMode="auto">
            <a:xfrm>
              <a:off x="8092670" y="1281114"/>
              <a:ext cx="3592894" cy="4665661"/>
            </a:xfrm>
            <a:prstGeom prst="roundRect">
              <a:avLst>
                <a:gd name="adj" fmla="val 3283"/>
              </a:avLst>
            </a:prstGeom>
            <a:solidFill>
              <a:srgbClr val="FFFFFF"/>
            </a:solidFill>
            <a:ln>
              <a:solidFill>
                <a:srgbClr val="F2F2F2">
                  <a:alpha val="0"/>
                </a:srgbClr>
              </a:solidFill>
            </a:ln>
            <a:extLs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182880" tIns="228600" rIns="182880" bIns="18288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1" fontAlgn="base" hangingPunct="1">
                <a:spcBef>
                  <a:spcPct val="0"/>
                </a:spcBef>
                <a:spcAft>
                  <a:spcPts val="800"/>
                </a:spcAft>
                <a:buFont typeface="Arial" charset="0"/>
                <a:defRPr sz="2000" b="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0" indent="0" algn="l" rtl="0" eaLnBrk="1" fontAlgn="base" hangingPunct="1">
                <a:spcBef>
                  <a:spcPct val="0"/>
                </a:spcBef>
                <a:spcAft>
                  <a:spcPts val="600"/>
                </a:spcAft>
                <a:buFont typeface="Arial" charset="0"/>
                <a:defRPr sz="20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2pPr>
              <a:lvl3pPr marL="228600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•"/>
                <a:defRPr sz="20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3pPr>
              <a:lvl4pPr marL="458788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–"/>
                <a:defRPr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4pPr>
              <a:lvl5pPr marL="688975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•"/>
                <a:defRPr sz="16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5pPr>
              <a:lvl6pPr marL="860425" indent="-174625" algn="l" defTabSz="860425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itchFamily="34" charset="0"/>
                <a:buChar char="•"/>
                <a:defRPr sz="1400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6pPr>
              <a:lvl7pPr marL="860425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Tx/>
                <a:buNone/>
                <a:defRPr sz="1200" i="1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74320" indent="-182880">
                <a:spcAft>
                  <a:spcPts val="1000"/>
                </a:spcAft>
                <a:buFont typeface="Arial"/>
                <a:buChar char="•"/>
              </a:pPr>
              <a:endParaRPr lang="en-US" sz="1800" dirty="0">
                <a:ea typeface="Calibri"/>
                <a:cs typeface="Calibri"/>
              </a:endParaRPr>
            </a:p>
            <a:p>
              <a:pPr>
                <a:spcAft>
                  <a:spcPts val="1000"/>
                </a:spcAft>
              </a:pPr>
              <a:endParaRPr lang="en-US" sz="1800" dirty="0">
                <a:ea typeface="Calibri"/>
                <a:cs typeface="Calibri"/>
              </a:endParaRPr>
            </a:p>
            <a:p>
              <a:pPr>
                <a:spcAft>
                  <a:spcPts val="1000"/>
                </a:spcAft>
              </a:pPr>
              <a:r>
                <a:rPr lang="en-US" sz="1800" dirty="0">
                  <a:ea typeface="Calibri"/>
                  <a:cs typeface="Calibri"/>
                </a:rPr>
                <a:t> </a:t>
              </a:r>
            </a:p>
            <a:p>
              <a:pPr>
                <a:spcAft>
                  <a:spcPts val="1000"/>
                </a:spcAft>
              </a:pPr>
              <a:endParaRPr lang="en-US" sz="1800" dirty="0">
                <a:ea typeface="Calibri"/>
                <a:cs typeface="Calibri"/>
              </a:endParaRPr>
            </a:p>
            <a:p>
              <a:pPr>
                <a:spcAft>
                  <a:spcPts val="1000"/>
                </a:spcAft>
              </a:pPr>
              <a:endParaRPr lang="en-US" sz="1800" dirty="0">
                <a:ea typeface="Calibri"/>
                <a:cs typeface="Calibri"/>
              </a:endParaRPr>
            </a:p>
          </p:txBody>
        </p:sp>
        <p:sp>
          <p:nvSpPr>
            <p:cNvPr id="33" name="Round Same Side Corner Rectangle 32"/>
            <p:cNvSpPr/>
            <p:nvPr userDrawn="1"/>
          </p:nvSpPr>
          <p:spPr>
            <a:xfrm>
              <a:off x="8092670" y="1281113"/>
              <a:ext cx="3592894" cy="182880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TextBox 34"/>
          <p:cNvSpPr txBox="1"/>
          <p:nvPr userDrawn="1"/>
        </p:nvSpPr>
        <p:spPr>
          <a:xfrm>
            <a:off x="1217931" y="6372097"/>
            <a:ext cx="523963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 smtClean="0">
                <a:solidFill>
                  <a:schemeClr val="tx2"/>
                </a:solidFill>
                <a:ea typeface="Calibri"/>
                <a:cs typeface="Calibri"/>
              </a:rPr>
              <a:t>© 2015 AT&amp;T Intellectual Property. All rights reserved. AT&amp;T and the AT&amp;T logo are trademarks of AT&amp;T Intellectual Property.</a:t>
            </a:r>
            <a:endParaRPr lang="en-US" sz="600" dirty="0">
              <a:solidFill>
                <a:schemeClr val="tx2"/>
              </a:solidFill>
              <a:ea typeface="Calibri"/>
              <a:cs typeface="Calibri"/>
            </a:endParaRPr>
          </a:p>
        </p:txBody>
      </p:sp>
      <p:sp>
        <p:nvSpPr>
          <p:cNvPr id="13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220046" y="6455664"/>
            <a:ext cx="5300682" cy="291652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rgbClr val="666666"/>
                </a:solidFill>
              </a:defRPr>
            </a:lvl1pPr>
          </a:lstStyle>
          <a:p>
            <a:r>
              <a:rPr lang="en-US" smtClean="0"/>
              <a:t>AT&amp;T Proprietary (Internal Use Only). Not for use or disclosure outside the AT&amp;T companies except under written agreement.</a:t>
            </a:r>
            <a:endParaRPr lang="en-US" dirty="0"/>
          </a:p>
        </p:txBody>
      </p:sp>
      <p:sp>
        <p:nvSpPr>
          <p:cNvPr id="14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82098" y="6346795"/>
            <a:ext cx="249506" cy="247681"/>
          </a:xfrm>
          <a:prstGeom prst="rect">
            <a:avLst/>
          </a:prstGeom>
        </p:spPr>
        <p:txBody>
          <a:bodyPr/>
          <a:lstStyle>
            <a:lvl1pPr algn="l">
              <a:defRPr sz="800" b="1"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fld id="{8074B6C9-7640-0346-9181-9D7622A3024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1" name="Title 3"/>
          <p:cNvSpPr>
            <a:spLocks noGrp="1"/>
          </p:cNvSpPr>
          <p:nvPr>
            <p:ph type="title"/>
          </p:nvPr>
        </p:nvSpPr>
        <p:spPr>
          <a:xfrm>
            <a:off x="729490" y="395288"/>
            <a:ext cx="10716092" cy="78638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26"/>
          </p:nvPr>
        </p:nvSpPr>
        <p:spPr>
          <a:xfrm>
            <a:off x="728663" y="1545336"/>
            <a:ext cx="2889287" cy="426110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4639641" y="1545336"/>
            <a:ext cx="2889287" cy="426110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8557571" y="1545336"/>
            <a:ext cx="2889287" cy="426110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3875225" y="3319733"/>
            <a:ext cx="624114" cy="624114"/>
            <a:chOff x="3878400" y="3319733"/>
            <a:chExt cx="624114" cy="624114"/>
          </a:xfrm>
        </p:grpSpPr>
        <p:sp>
          <p:nvSpPr>
            <p:cNvPr id="36" name="Oval 35"/>
            <p:cNvSpPr/>
            <p:nvPr/>
          </p:nvSpPr>
          <p:spPr>
            <a:xfrm>
              <a:off x="3878400" y="3319733"/>
              <a:ext cx="624114" cy="624114"/>
            </a:xfrm>
            <a:prstGeom prst="ellipse">
              <a:avLst/>
            </a:prstGeom>
            <a:solidFill>
              <a:schemeClr val="bg1"/>
            </a:solidFill>
            <a:ln w="38100" cmpd="sng"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" name="Picture 1" descr="arrow-14.png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4153" y="3401674"/>
              <a:ext cx="454022" cy="470236"/>
            </a:xfrm>
            <a:prstGeom prst="rect">
              <a:avLst/>
            </a:prstGeom>
          </p:spPr>
        </p:pic>
      </p:grpSp>
      <p:grpSp>
        <p:nvGrpSpPr>
          <p:cNvPr id="42" name="Group 41"/>
          <p:cNvGrpSpPr/>
          <p:nvPr userDrawn="1"/>
        </p:nvGrpSpPr>
        <p:grpSpPr>
          <a:xfrm>
            <a:off x="7678875" y="3319733"/>
            <a:ext cx="624114" cy="624114"/>
            <a:chOff x="3878400" y="3319733"/>
            <a:chExt cx="624114" cy="624114"/>
          </a:xfrm>
        </p:grpSpPr>
        <p:sp>
          <p:nvSpPr>
            <p:cNvPr id="43" name="Oval 42"/>
            <p:cNvSpPr/>
            <p:nvPr/>
          </p:nvSpPr>
          <p:spPr>
            <a:xfrm>
              <a:off x="3878400" y="3319733"/>
              <a:ext cx="624114" cy="624114"/>
            </a:xfrm>
            <a:prstGeom prst="ellipse">
              <a:avLst/>
            </a:prstGeom>
            <a:solidFill>
              <a:schemeClr val="bg1"/>
            </a:solidFill>
            <a:ln w="38100" cmpd="sng"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4" name="Picture 43" descr="arrow-14.png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4153" y="3401674"/>
              <a:ext cx="454022" cy="4702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2272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3 Columns 2 Segmen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484849" y="1277938"/>
            <a:ext cx="3595026" cy="4670425"/>
            <a:chOff x="484849" y="1277938"/>
            <a:chExt cx="3595026" cy="4670425"/>
          </a:xfrm>
        </p:grpSpPr>
        <p:sp>
          <p:nvSpPr>
            <p:cNvPr id="26" name="Content Placeholder 5"/>
            <p:cNvSpPr txBox="1">
              <a:spLocks/>
            </p:cNvSpPr>
            <p:nvPr userDrawn="1"/>
          </p:nvSpPr>
          <p:spPr bwMode="auto">
            <a:xfrm>
              <a:off x="486958" y="1295526"/>
              <a:ext cx="3592893" cy="4652837"/>
            </a:xfrm>
            <a:prstGeom prst="roundRect">
              <a:avLst>
                <a:gd name="adj" fmla="val 3283"/>
              </a:avLst>
            </a:prstGeom>
            <a:solidFill>
              <a:srgbClr val="FFFFFF"/>
            </a:solidFill>
            <a:ln>
              <a:solidFill>
                <a:srgbClr val="F2F2F2">
                  <a:alpha val="0"/>
                </a:srgbClr>
              </a:solidFill>
            </a:ln>
            <a:extLs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182880" tIns="228600" rIns="182880" bIns="18288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1" fontAlgn="base" hangingPunct="1">
                <a:spcBef>
                  <a:spcPct val="0"/>
                </a:spcBef>
                <a:spcAft>
                  <a:spcPts val="800"/>
                </a:spcAft>
                <a:buFont typeface="Arial" charset="0"/>
                <a:defRPr sz="2000" b="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0" indent="0" algn="l" rtl="0" eaLnBrk="1" fontAlgn="base" hangingPunct="1">
                <a:spcBef>
                  <a:spcPct val="0"/>
                </a:spcBef>
                <a:spcAft>
                  <a:spcPts val="600"/>
                </a:spcAft>
                <a:buFont typeface="Arial" charset="0"/>
                <a:defRPr sz="20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2pPr>
              <a:lvl3pPr marL="228600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•"/>
                <a:defRPr sz="20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3pPr>
              <a:lvl4pPr marL="458788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–"/>
                <a:defRPr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4pPr>
              <a:lvl5pPr marL="688975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•"/>
                <a:defRPr sz="16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5pPr>
              <a:lvl6pPr marL="860425" indent="-174625" algn="l" defTabSz="860425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itchFamily="34" charset="0"/>
                <a:buChar char="•"/>
                <a:defRPr sz="1400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6pPr>
              <a:lvl7pPr marL="860425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Tx/>
                <a:buNone/>
                <a:defRPr sz="1200" i="1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74320" indent="-182880">
                <a:spcAft>
                  <a:spcPts val="1000"/>
                </a:spcAft>
                <a:buFont typeface="Arial"/>
                <a:buChar char="•"/>
              </a:pPr>
              <a:endParaRPr lang="en-US" sz="1800" dirty="0">
                <a:ea typeface="Calibri"/>
                <a:cs typeface="Calibri"/>
              </a:endParaRPr>
            </a:p>
            <a:p>
              <a:pPr>
                <a:spcAft>
                  <a:spcPts val="1000"/>
                </a:spcAft>
              </a:pPr>
              <a:endParaRPr lang="en-US" sz="1800" dirty="0">
                <a:ea typeface="Calibri"/>
                <a:cs typeface="Calibri"/>
              </a:endParaRPr>
            </a:p>
            <a:p>
              <a:pPr>
                <a:spcAft>
                  <a:spcPts val="1000"/>
                </a:spcAft>
              </a:pPr>
              <a:r>
                <a:rPr lang="en-US" sz="1800" dirty="0">
                  <a:ea typeface="Calibri"/>
                  <a:cs typeface="Calibri"/>
                </a:rPr>
                <a:t> </a:t>
              </a:r>
            </a:p>
            <a:p>
              <a:pPr>
                <a:spcAft>
                  <a:spcPts val="1000"/>
                </a:spcAft>
              </a:pPr>
              <a:endParaRPr lang="en-US" sz="1800" dirty="0">
                <a:ea typeface="Calibri"/>
                <a:cs typeface="Calibri"/>
              </a:endParaRPr>
            </a:p>
            <a:p>
              <a:pPr>
                <a:spcAft>
                  <a:spcPts val="1000"/>
                </a:spcAft>
              </a:pPr>
              <a:endParaRPr lang="en-US" sz="1800" dirty="0">
                <a:ea typeface="Calibri"/>
                <a:cs typeface="Calibri"/>
              </a:endParaRPr>
            </a:p>
          </p:txBody>
        </p:sp>
        <p:sp>
          <p:nvSpPr>
            <p:cNvPr id="9" name="Round Same Side Corner Rectangle 8"/>
            <p:cNvSpPr/>
            <p:nvPr userDrawn="1"/>
          </p:nvSpPr>
          <p:spPr>
            <a:xfrm>
              <a:off x="484849" y="1277938"/>
              <a:ext cx="3595026" cy="182880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1" name="Straight Connector 20"/>
            <p:cNvCxnSpPr/>
            <p:nvPr userDrawn="1"/>
          </p:nvCxnSpPr>
          <p:spPr>
            <a:xfrm>
              <a:off x="485688" y="4343569"/>
              <a:ext cx="3594187" cy="3006"/>
            </a:xfrm>
            <a:prstGeom prst="line">
              <a:avLst/>
            </a:prstGeom>
            <a:ln w="9525" cmpd="sng">
              <a:gradFill flip="none"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 userDrawn="1"/>
        </p:nvGrpSpPr>
        <p:grpSpPr>
          <a:xfrm>
            <a:off x="4289425" y="1277938"/>
            <a:ext cx="3597275" cy="4670425"/>
            <a:chOff x="4289425" y="1277938"/>
            <a:chExt cx="3597275" cy="4670425"/>
          </a:xfrm>
        </p:grpSpPr>
        <p:sp>
          <p:nvSpPr>
            <p:cNvPr id="25" name="Content Placeholder 5"/>
            <p:cNvSpPr txBox="1">
              <a:spLocks/>
            </p:cNvSpPr>
            <p:nvPr userDrawn="1"/>
          </p:nvSpPr>
          <p:spPr bwMode="auto">
            <a:xfrm>
              <a:off x="4290343" y="1295526"/>
              <a:ext cx="3592894" cy="4652837"/>
            </a:xfrm>
            <a:prstGeom prst="roundRect">
              <a:avLst>
                <a:gd name="adj" fmla="val 3283"/>
              </a:avLst>
            </a:prstGeom>
            <a:solidFill>
              <a:srgbClr val="FFFFFF"/>
            </a:solidFill>
            <a:ln>
              <a:solidFill>
                <a:srgbClr val="F2F2F2">
                  <a:alpha val="0"/>
                </a:srgbClr>
              </a:solidFill>
            </a:ln>
            <a:extLs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182880" tIns="228600" rIns="182880" bIns="18288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1" fontAlgn="base" hangingPunct="1">
                <a:spcBef>
                  <a:spcPct val="0"/>
                </a:spcBef>
                <a:spcAft>
                  <a:spcPts val="800"/>
                </a:spcAft>
                <a:buFont typeface="Arial" charset="0"/>
                <a:defRPr sz="2000" b="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0" indent="0" algn="l" rtl="0" eaLnBrk="1" fontAlgn="base" hangingPunct="1">
                <a:spcBef>
                  <a:spcPct val="0"/>
                </a:spcBef>
                <a:spcAft>
                  <a:spcPts val="600"/>
                </a:spcAft>
                <a:buFont typeface="Arial" charset="0"/>
                <a:defRPr sz="20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2pPr>
              <a:lvl3pPr marL="228600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•"/>
                <a:defRPr sz="20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3pPr>
              <a:lvl4pPr marL="458788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–"/>
                <a:defRPr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4pPr>
              <a:lvl5pPr marL="688975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•"/>
                <a:defRPr sz="16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5pPr>
              <a:lvl6pPr marL="860425" indent="-174625" algn="l" defTabSz="860425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itchFamily="34" charset="0"/>
                <a:buChar char="•"/>
                <a:defRPr sz="1400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6pPr>
              <a:lvl7pPr marL="860425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Tx/>
                <a:buNone/>
                <a:defRPr sz="1200" i="1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74320" indent="-182880">
                <a:spcAft>
                  <a:spcPts val="1000"/>
                </a:spcAft>
                <a:buFont typeface="Arial"/>
                <a:buChar char="•"/>
              </a:pPr>
              <a:endParaRPr lang="en-US" sz="1800" dirty="0">
                <a:ea typeface="Calibri"/>
                <a:cs typeface="Calibri"/>
              </a:endParaRPr>
            </a:p>
            <a:p>
              <a:pPr>
                <a:spcAft>
                  <a:spcPts val="1000"/>
                </a:spcAft>
              </a:pPr>
              <a:endParaRPr lang="en-US" sz="1800" dirty="0">
                <a:ea typeface="Calibri"/>
                <a:cs typeface="Calibri"/>
              </a:endParaRPr>
            </a:p>
            <a:p>
              <a:pPr>
                <a:spcAft>
                  <a:spcPts val="1000"/>
                </a:spcAft>
              </a:pPr>
              <a:r>
                <a:rPr lang="en-US" sz="1800" dirty="0">
                  <a:ea typeface="Calibri"/>
                  <a:cs typeface="Calibri"/>
                </a:rPr>
                <a:t> </a:t>
              </a:r>
            </a:p>
            <a:p>
              <a:pPr>
                <a:spcAft>
                  <a:spcPts val="1000"/>
                </a:spcAft>
              </a:pPr>
              <a:endParaRPr lang="en-US" sz="1800" dirty="0">
                <a:ea typeface="Calibri"/>
                <a:cs typeface="Calibri"/>
              </a:endParaRPr>
            </a:p>
            <a:p>
              <a:pPr>
                <a:spcAft>
                  <a:spcPts val="1000"/>
                </a:spcAft>
              </a:pPr>
              <a:endParaRPr lang="en-US" sz="1800" dirty="0">
                <a:ea typeface="Calibri"/>
                <a:cs typeface="Calibri"/>
              </a:endParaRPr>
            </a:p>
          </p:txBody>
        </p:sp>
        <p:sp>
          <p:nvSpPr>
            <p:cNvPr id="11" name="Round Same Side Corner Rectangle 10"/>
            <p:cNvSpPr/>
            <p:nvPr userDrawn="1"/>
          </p:nvSpPr>
          <p:spPr>
            <a:xfrm>
              <a:off x="4289425" y="1277938"/>
              <a:ext cx="3594022" cy="182880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3" name="Straight Connector 22"/>
            <p:cNvCxnSpPr/>
            <p:nvPr userDrawn="1"/>
          </p:nvCxnSpPr>
          <p:spPr>
            <a:xfrm>
              <a:off x="4289757" y="4343569"/>
              <a:ext cx="3596943" cy="0"/>
            </a:xfrm>
            <a:prstGeom prst="line">
              <a:avLst/>
            </a:prstGeom>
            <a:ln w="9525" cmpd="sng">
              <a:gradFill flip="none" rotWithShape="1"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 userDrawn="1"/>
        </p:nvGrpSpPr>
        <p:grpSpPr>
          <a:xfrm>
            <a:off x="8093032" y="1281114"/>
            <a:ext cx="3597318" cy="4665661"/>
            <a:chOff x="8093032" y="1281114"/>
            <a:chExt cx="3597318" cy="4665661"/>
          </a:xfrm>
        </p:grpSpPr>
        <p:sp>
          <p:nvSpPr>
            <p:cNvPr id="24" name="Content Placeholder 5"/>
            <p:cNvSpPr txBox="1">
              <a:spLocks/>
            </p:cNvSpPr>
            <p:nvPr userDrawn="1"/>
          </p:nvSpPr>
          <p:spPr bwMode="auto">
            <a:xfrm>
              <a:off x="8093730" y="1281114"/>
              <a:ext cx="3592894" cy="4665661"/>
            </a:xfrm>
            <a:prstGeom prst="roundRect">
              <a:avLst>
                <a:gd name="adj" fmla="val 3283"/>
              </a:avLst>
            </a:prstGeom>
            <a:solidFill>
              <a:srgbClr val="FFFFFF"/>
            </a:solidFill>
            <a:ln>
              <a:solidFill>
                <a:srgbClr val="F2F2F2">
                  <a:alpha val="0"/>
                </a:srgbClr>
              </a:solidFill>
            </a:ln>
            <a:extLs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182880" tIns="228600" rIns="182880" bIns="18288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1" fontAlgn="base" hangingPunct="1">
                <a:spcBef>
                  <a:spcPct val="0"/>
                </a:spcBef>
                <a:spcAft>
                  <a:spcPts val="800"/>
                </a:spcAft>
                <a:buFont typeface="Arial" charset="0"/>
                <a:defRPr sz="2000" b="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0" indent="0" algn="l" rtl="0" eaLnBrk="1" fontAlgn="base" hangingPunct="1">
                <a:spcBef>
                  <a:spcPct val="0"/>
                </a:spcBef>
                <a:spcAft>
                  <a:spcPts val="600"/>
                </a:spcAft>
                <a:buFont typeface="Arial" charset="0"/>
                <a:defRPr sz="20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2pPr>
              <a:lvl3pPr marL="228600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•"/>
                <a:defRPr sz="20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3pPr>
              <a:lvl4pPr marL="458788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–"/>
                <a:defRPr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4pPr>
              <a:lvl5pPr marL="688975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•"/>
                <a:defRPr sz="16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5pPr>
              <a:lvl6pPr marL="860425" indent="-174625" algn="l" defTabSz="860425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itchFamily="34" charset="0"/>
                <a:buChar char="•"/>
                <a:defRPr sz="1400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6pPr>
              <a:lvl7pPr marL="860425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Tx/>
                <a:buNone/>
                <a:defRPr sz="1200" i="1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74320" indent="-182880">
                <a:spcAft>
                  <a:spcPts val="1000"/>
                </a:spcAft>
                <a:buFont typeface="Arial"/>
                <a:buChar char="•"/>
              </a:pPr>
              <a:endParaRPr lang="en-US" sz="1800" dirty="0">
                <a:ea typeface="Calibri"/>
                <a:cs typeface="Calibri"/>
              </a:endParaRPr>
            </a:p>
            <a:p>
              <a:pPr>
                <a:spcAft>
                  <a:spcPts val="1000"/>
                </a:spcAft>
              </a:pPr>
              <a:endParaRPr lang="en-US" sz="1800" dirty="0">
                <a:ea typeface="Calibri"/>
                <a:cs typeface="Calibri"/>
              </a:endParaRPr>
            </a:p>
            <a:p>
              <a:pPr>
                <a:spcAft>
                  <a:spcPts val="1000"/>
                </a:spcAft>
              </a:pPr>
              <a:r>
                <a:rPr lang="en-US" sz="1800" dirty="0">
                  <a:ea typeface="Calibri"/>
                  <a:cs typeface="Calibri"/>
                </a:rPr>
                <a:t> </a:t>
              </a:r>
            </a:p>
            <a:p>
              <a:pPr>
                <a:spcAft>
                  <a:spcPts val="1000"/>
                </a:spcAft>
              </a:pPr>
              <a:endParaRPr lang="en-US" sz="1800" dirty="0">
                <a:ea typeface="Calibri"/>
                <a:cs typeface="Calibri"/>
              </a:endParaRPr>
            </a:p>
            <a:p>
              <a:pPr>
                <a:spcAft>
                  <a:spcPts val="1000"/>
                </a:spcAft>
              </a:pPr>
              <a:endParaRPr lang="en-US" sz="1800" dirty="0">
                <a:ea typeface="Calibri"/>
                <a:cs typeface="Calibri"/>
              </a:endParaRPr>
            </a:p>
          </p:txBody>
        </p:sp>
        <p:sp>
          <p:nvSpPr>
            <p:cNvPr id="12" name="Round Same Side Corner Rectangle 11"/>
            <p:cNvSpPr/>
            <p:nvPr userDrawn="1"/>
          </p:nvSpPr>
          <p:spPr>
            <a:xfrm>
              <a:off x="8093076" y="1281114"/>
              <a:ext cx="3593548" cy="182880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2" name="Straight Connector 21"/>
            <p:cNvCxnSpPr/>
            <p:nvPr userDrawn="1"/>
          </p:nvCxnSpPr>
          <p:spPr>
            <a:xfrm>
              <a:off x="8093032" y="4343570"/>
              <a:ext cx="3597318" cy="0"/>
            </a:xfrm>
            <a:prstGeom prst="line">
              <a:avLst/>
            </a:prstGeom>
            <a:ln w="9525" cmpd="sng">
              <a:gradFill flip="none" rotWithShape="1"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 userDrawn="1"/>
        </p:nvSpPr>
        <p:spPr>
          <a:xfrm>
            <a:off x="1217931" y="6372097"/>
            <a:ext cx="523963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 smtClean="0">
                <a:solidFill>
                  <a:schemeClr val="tx2"/>
                </a:solidFill>
                <a:ea typeface="Calibri"/>
                <a:cs typeface="Calibri"/>
              </a:rPr>
              <a:t>© 2015 AT&amp;T Intellectual Property. All rights reserved. AT&amp;T and the AT&amp;T logo are trademarks of AT&amp;T Intellectual Property.</a:t>
            </a:r>
            <a:endParaRPr lang="en-US" sz="600" dirty="0">
              <a:solidFill>
                <a:schemeClr val="tx2"/>
              </a:solidFill>
              <a:ea typeface="Calibri"/>
              <a:cs typeface="Calibri"/>
            </a:endParaRPr>
          </a:p>
        </p:txBody>
      </p:sp>
      <p:sp>
        <p:nvSpPr>
          <p:cNvPr id="13" name="Footer Placeholder 6"/>
          <p:cNvSpPr>
            <a:spLocks noGrp="1"/>
          </p:cNvSpPr>
          <p:nvPr userDrawn="1">
            <p:ph type="ftr" sz="quarter" idx="3"/>
          </p:nvPr>
        </p:nvSpPr>
        <p:spPr>
          <a:xfrm>
            <a:off x="1220046" y="6455664"/>
            <a:ext cx="5245715" cy="291652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rgbClr val="666666"/>
                </a:solidFill>
              </a:defRPr>
            </a:lvl1pPr>
          </a:lstStyle>
          <a:p>
            <a:r>
              <a:rPr lang="en-US" smtClean="0"/>
              <a:t>AT&amp;T Proprietary (Internal Use Only). Not for use or disclosure outside the AT&amp;T companies except under written agreement.</a:t>
            </a:r>
            <a:endParaRPr lang="en-US" dirty="0"/>
          </a:p>
        </p:txBody>
      </p:sp>
      <p:sp>
        <p:nvSpPr>
          <p:cNvPr id="14" name="Slide Number Placeholder 7"/>
          <p:cNvSpPr>
            <a:spLocks noGrp="1"/>
          </p:cNvSpPr>
          <p:nvPr userDrawn="1">
            <p:ph type="sldNum" sz="quarter" idx="4"/>
          </p:nvPr>
        </p:nvSpPr>
        <p:spPr>
          <a:xfrm>
            <a:off x="482097" y="6345936"/>
            <a:ext cx="249506" cy="244506"/>
          </a:xfrm>
          <a:prstGeom prst="rect">
            <a:avLst/>
          </a:prstGeom>
        </p:spPr>
        <p:txBody>
          <a:bodyPr/>
          <a:lstStyle>
            <a:lvl1pPr algn="l">
              <a:defRPr sz="800" b="1"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fld id="{8074B6C9-7640-0346-9181-9D7622A3024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1" name="Title 3"/>
          <p:cNvSpPr>
            <a:spLocks noGrp="1"/>
          </p:cNvSpPr>
          <p:nvPr userDrawn="1">
            <p:ph type="title"/>
          </p:nvPr>
        </p:nvSpPr>
        <p:spPr>
          <a:xfrm>
            <a:off x="731371" y="396875"/>
            <a:ext cx="10716092" cy="78638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 userDrawn="1">
            <p:ph type="body" sz="quarter" idx="23"/>
          </p:nvPr>
        </p:nvSpPr>
        <p:spPr>
          <a:xfrm>
            <a:off x="729065" y="1545336"/>
            <a:ext cx="3124819" cy="264224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 userDrawn="1">
            <p:ph type="body" sz="quarter" idx="24"/>
          </p:nvPr>
        </p:nvSpPr>
        <p:spPr>
          <a:xfrm>
            <a:off x="4531431" y="1545336"/>
            <a:ext cx="3124819" cy="2642248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 userDrawn="1">
            <p:ph type="body" sz="quarter" idx="25"/>
          </p:nvPr>
        </p:nvSpPr>
        <p:spPr>
          <a:xfrm>
            <a:off x="8320763" y="1545336"/>
            <a:ext cx="3124819" cy="2642248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sz="quarter" idx="26"/>
          </p:nvPr>
        </p:nvSpPr>
        <p:spPr>
          <a:xfrm>
            <a:off x="736463" y="4441041"/>
            <a:ext cx="3125175" cy="136998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Text Placeholder 2"/>
          <p:cNvSpPr>
            <a:spLocks noGrp="1"/>
          </p:cNvSpPr>
          <p:nvPr userDrawn="1">
            <p:ph type="body" sz="quarter" idx="27"/>
          </p:nvPr>
        </p:nvSpPr>
        <p:spPr>
          <a:xfrm>
            <a:off x="4530023" y="4455655"/>
            <a:ext cx="3125175" cy="136998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9" name="Text Placeholder 2"/>
          <p:cNvSpPr>
            <a:spLocks noGrp="1"/>
          </p:cNvSpPr>
          <p:nvPr userDrawn="1">
            <p:ph type="body" sz="quarter" idx="28"/>
          </p:nvPr>
        </p:nvSpPr>
        <p:spPr>
          <a:xfrm>
            <a:off x="8322020" y="4455655"/>
            <a:ext cx="3125175" cy="136998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276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3 Columns + Imag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484848" y="1277046"/>
            <a:ext cx="3592894" cy="3004102"/>
            <a:chOff x="484848" y="1277046"/>
            <a:chExt cx="3592894" cy="3004102"/>
          </a:xfrm>
        </p:grpSpPr>
        <p:sp>
          <p:nvSpPr>
            <p:cNvPr id="17" name="Content Placeholder 5"/>
            <p:cNvSpPr txBox="1">
              <a:spLocks/>
            </p:cNvSpPr>
            <p:nvPr userDrawn="1"/>
          </p:nvSpPr>
          <p:spPr bwMode="auto">
            <a:xfrm>
              <a:off x="484848" y="1291753"/>
              <a:ext cx="3592894" cy="2989395"/>
            </a:xfrm>
            <a:prstGeom prst="roundRect">
              <a:avLst>
                <a:gd name="adj" fmla="val 3283"/>
              </a:avLst>
            </a:prstGeom>
            <a:solidFill>
              <a:srgbClr val="FFFFFF"/>
            </a:solidFill>
            <a:ln>
              <a:solidFill>
                <a:srgbClr val="F2F2F2">
                  <a:alpha val="0"/>
                </a:srgbClr>
              </a:solidFill>
            </a:ln>
            <a:extLs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182880" tIns="228600" rIns="182880" bIns="18288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1" fontAlgn="base" hangingPunct="1">
                <a:spcBef>
                  <a:spcPct val="0"/>
                </a:spcBef>
                <a:spcAft>
                  <a:spcPts val="800"/>
                </a:spcAft>
                <a:buFont typeface="Arial" charset="0"/>
                <a:defRPr sz="2000" b="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0" indent="0" algn="l" rtl="0" eaLnBrk="1" fontAlgn="base" hangingPunct="1">
                <a:spcBef>
                  <a:spcPct val="0"/>
                </a:spcBef>
                <a:spcAft>
                  <a:spcPts val="600"/>
                </a:spcAft>
                <a:buFont typeface="Arial" charset="0"/>
                <a:defRPr sz="20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2pPr>
              <a:lvl3pPr marL="228600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•"/>
                <a:defRPr sz="20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3pPr>
              <a:lvl4pPr marL="458788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–"/>
                <a:defRPr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4pPr>
              <a:lvl5pPr marL="688975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•"/>
                <a:defRPr sz="16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5pPr>
              <a:lvl6pPr marL="860425" indent="-174625" algn="l" defTabSz="860425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itchFamily="34" charset="0"/>
                <a:buChar char="•"/>
                <a:defRPr sz="1400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6pPr>
              <a:lvl7pPr marL="860425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Tx/>
                <a:buNone/>
                <a:defRPr sz="1200" i="1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74320" indent="-182880">
                <a:spcAft>
                  <a:spcPts val="1000"/>
                </a:spcAft>
                <a:buFont typeface="Arial"/>
                <a:buChar char="•"/>
              </a:pPr>
              <a:endParaRPr lang="en-US" sz="1800" dirty="0">
                <a:ea typeface="Calibri"/>
                <a:cs typeface="Calibri"/>
              </a:endParaRPr>
            </a:p>
            <a:p>
              <a:pPr>
                <a:spcAft>
                  <a:spcPts val="1000"/>
                </a:spcAft>
              </a:pPr>
              <a:endParaRPr lang="en-US" sz="1800" dirty="0">
                <a:ea typeface="Calibri"/>
                <a:cs typeface="Calibri"/>
              </a:endParaRPr>
            </a:p>
            <a:p>
              <a:pPr>
                <a:spcAft>
                  <a:spcPts val="1000"/>
                </a:spcAft>
              </a:pPr>
              <a:r>
                <a:rPr lang="en-US" sz="1800" dirty="0">
                  <a:ea typeface="Calibri"/>
                  <a:cs typeface="Calibri"/>
                </a:rPr>
                <a:t> </a:t>
              </a:r>
            </a:p>
            <a:p>
              <a:pPr>
                <a:spcAft>
                  <a:spcPts val="1000"/>
                </a:spcAft>
              </a:pPr>
              <a:endParaRPr lang="en-US" sz="1800" dirty="0">
                <a:ea typeface="Calibri"/>
                <a:cs typeface="Calibri"/>
              </a:endParaRPr>
            </a:p>
            <a:p>
              <a:pPr>
                <a:spcAft>
                  <a:spcPts val="1000"/>
                </a:spcAft>
              </a:pPr>
              <a:endParaRPr lang="en-US" sz="1800" dirty="0">
                <a:ea typeface="Calibri"/>
                <a:cs typeface="Calibri"/>
              </a:endParaRPr>
            </a:p>
          </p:txBody>
        </p:sp>
        <p:sp>
          <p:nvSpPr>
            <p:cNvPr id="9" name="Round Same Side Corner Rectangle 8"/>
            <p:cNvSpPr/>
            <p:nvPr userDrawn="1"/>
          </p:nvSpPr>
          <p:spPr>
            <a:xfrm>
              <a:off x="484848" y="1277046"/>
              <a:ext cx="3592894" cy="182880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" name="Group 2"/>
          <p:cNvGrpSpPr/>
          <p:nvPr userDrawn="1"/>
        </p:nvGrpSpPr>
        <p:grpSpPr>
          <a:xfrm>
            <a:off x="4287470" y="1280221"/>
            <a:ext cx="3593964" cy="2999465"/>
            <a:chOff x="4287470" y="1280221"/>
            <a:chExt cx="3593964" cy="2999465"/>
          </a:xfrm>
        </p:grpSpPr>
        <p:sp>
          <p:nvSpPr>
            <p:cNvPr id="16" name="Content Placeholder 5"/>
            <p:cNvSpPr txBox="1">
              <a:spLocks/>
            </p:cNvSpPr>
            <p:nvPr userDrawn="1"/>
          </p:nvSpPr>
          <p:spPr bwMode="auto">
            <a:xfrm>
              <a:off x="4288540" y="1290291"/>
              <a:ext cx="3592894" cy="2989395"/>
            </a:xfrm>
            <a:prstGeom prst="roundRect">
              <a:avLst>
                <a:gd name="adj" fmla="val 3754"/>
              </a:avLst>
            </a:prstGeom>
            <a:solidFill>
              <a:srgbClr val="FFFFFF"/>
            </a:solidFill>
            <a:ln>
              <a:solidFill>
                <a:srgbClr val="F2F2F2">
                  <a:alpha val="0"/>
                </a:srgbClr>
              </a:solidFill>
            </a:ln>
            <a:extLs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182880" tIns="228600" rIns="182880" bIns="18288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1" fontAlgn="base" hangingPunct="1">
                <a:spcBef>
                  <a:spcPct val="0"/>
                </a:spcBef>
                <a:spcAft>
                  <a:spcPts val="800"/>
                </a:spcAft>
                <a:buFont typeface="Arial" charset="0"/>
                <a:defRPr sz="2000" b="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0" indent="0" algn="l" rtl="0" eaLnBrk="1" fontAlgn="base" hangingPunct="1">
                <a:spcBef>
                  <a:spcPct val="0"/>
                </a:spcBef>
                <a:spcAft>
                  <a:spcPts val="600"/>
                </a:spcAft>
                <a:buFont typeface="Arial" charset="0"/>
                <a:defRPr sz="20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2pPr>
              <a:lvl3pPr marL="228600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•"/>
                <a:defRPr sz="20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3pPr>
              <a:lvl4pPr marL="458788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–"/>
                <a:defRPr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4pPr>
              <a:lvl5pPr marL="688975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•"/>
                <a:defRPr sz="16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5pPr>
              <a:lvl6pPr marL="860425" indent="-174625" algn="l" defTabSz="860425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itchFamily="34" charset="0"/>
                <a:buChar char="•"/>
                <a:defRPr sz="1400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6pPr>
              <a:lvl7pPr marL="860425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Tx/>
                <a:buNone/>
                <a:defRPr sz="1200" i="1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74320" indent="-182880">
                <a:spcAft>
                  <a:spcPts val="1000"/>
                </a:spcAft>
                <a:buFont typeface="Arial"/>
                <a:buChar char="•"/>
              </a:pPr>
              <a:endParaRPr lang="en-US" sz="1800" dirty="0">
                <a:ea typeface="Calibri"/>
                <a:cs typeface="Calibri"/>
              </a:endParaRPr>
            </a:p>
            <a:p>
              <a:pPr>
                <a:spcAft>
                  <a:spcPts val="1000"/>
                </a:spcAft>
              </a:pPr>
              <a:endParaRPr lang="en-US" sz="1800" dirty="0">
                <a:ea typeface="Calibri"/>
                <a:cs typeface="Calibri"/>
              </a:endParaRPr>
            </a:p>
            <a:p>
              <a:pPr>
                <a:spcAft>
                  <a:spcPts val="1000"/>
                </a:spcAft>
              </a:pPr>
              <a:r>
                <a:rPr lang="en-US" sz="1800" dirty="0">
                  <a:ea typeface="Calibri"/>
                  <a:cs typeface="Calibri"/>
                </a:rPr>
                <a:t> </a:t>
              </a:r>
            </a:p>
            <a:p>
              <a:pPr>
                <a:spcAft>
                  <a:spcPts val="1000"/>
                </a:spcAft>
              </a:pPr>
              <a:endParaRPr lang="en-US" sz="1800" dirty="0">
                <a:ea typeface="Calibri"/>
                <a:cs typeface="Calibri"/>
              </a:endParaRPr>
            </a:p>
            <a:p>
              <a:pPr>
                <a:spcAft>
                  <a:spcPts val="1000"/>
                </a:spcAft>
              </a:pPr>
              <a:endParaRPr lang="en-US" sz="1800" dirty="0">
                <a:ea typeface="Calibri"/>
                <a:cs typeface="Calibri"/>
              </a:endParaRPr>
            </a:p>
          </p:txBody>
        </p:sp>
        <p:sp>
          <p:nvSpPr>
            <p:cNvPr id="11" name="Round Same Side Corner Rectangle 10"/>
            <p:cNvSpPr/>
            <p:nvPr userDrawn="1"/>
          </p:nvSpPr>
          <p:spPr>
            <a:xfrm>
              <a:off x="4287470" y="1280221"/>
              <a:ext cx="3592894" cy="182880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" name="Group 3"/>
          <p:cNvGrpSpPr/>
          <p:nvPr userDrawn="1"/>
        </p:nvGrpSpPr>
        <p:grpSpPr>
          <a:xfrm>
            <a:off x="8092232" y="1280221"/>
            <a:ext cx="3592894" cy="3000928"/>
            <a:chOff x="8092232" y="1280221"/>
            <a:chExt cx="3592894" cy="3000928"/>
          </a:xfrm>
        </p:grpSpPr>
        <p:sp>
          <p:nvSpPr>
            <p:cNvPr id="15" name="Content Placeholder 5"/>
            <p:cNvSpPr txBox="1">
              <a:spLocks/>
            </p:cNvSpPr>
            <p:nvPr userDrawn="1"/>
          </p:nvSpPr>
          <p:spPr bwMode="auto">
            <a:xfrm>
              <a:off x="8092232" y="1282701"/>
              <a:ext cx="3592894" cy="2998448"/>
            </a:xfrm>
            <a:prstGeom prst="roundRect">
              <a:avLst>
                <a:gd name="adj" fmla="val 3284"/>
              </a:avLst>
            </a:prstGeom>
            <a:solidFill>
              <a:srgbClr val="FFFFFF"/>
            </a:solidFill>
            <a:ln>
              <a:solidFill>
                <a:srgbClr val="F2F2F2">
                  <a:alpha val="0"/>
                </a:srgbClr>
              </a:solidFill>
            </a:ln>
            <a:extLs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182880" tIns="228600" rIns="182880" bIns="18288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1" fontAlgn="base" hangingPunct="1">
                <a:spcBef>
                  <a:spcPct val="0"/>
                </a:spcBef>
                <a:spcAft>
                  <a:spcPts val="800"/>
                </a:spcAft>
                <a:buFont typeface="Arial" charset="0"/>
                <a:defRPr sz="2000" b="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0" indent="0" algn="l" rtl="0" eaLnBrk="1" fontAlgn="base" hangingPunct="1">
                <a:spcBef>
                  <a:spcPct val="0"/>
                </a:spcBef>
                <a:spcAft>
                  <a:spcPts val="600"/>
                </a:spcAft>
                <a:buFont typeface="Arial" charset="0"/>
                <a:defRPr sz="20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2pPr>
              <a:lvl3pPr marL="228600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•"/>
                <a:defRPr sz="20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3pPr>
              <a:lvl4pPr marL="458788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–"/>
                <a:defRPr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4pPr>
              <a:lvl5pPr marL="688975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•"/>
                <a:defRPr sz="16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5pPr>
              <a:lvl6pPr marL="860425" indent="-174625" algn="l" defTabSz="860425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itchFamily="34" charset="0"/>
                <a:buChar char="•"/>
                <a:defRPr sz="1400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6pPr>
              <a:lvl7pPr marL="860425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Tx/>
                <a:buNone/>
                <a:defRPr sz="1200" i="1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74320" indent="-182880">
                <a:spcAft>
                  <a:spcPts val="1000"/>
                </a:spcAft>
                <a:buFont typeface="Arial"/>
                <a:buChar char="•"/>
              </a:pPr>
              <a:endParaRPr lang="en-US" sz="1800" dirty="0">
                <a:ea typeface="Calibri"/>
                <a:cs typeface="Calibri"/>
              </a:endParaRPr>
            </a:p>
            <a:p>
              <a:pPr>
                <a:spcAft>
                  <a:spcPts val="1000"/>
                </a:spcAft>
              </a:pPr>
              <a:endParaRPr lang="en-US" sz="1800" dirty="0">
                <a:ea typeface="Calibri"/>
                <a:cs typeface="Calibri"/>
              </a:endParaRPr>
            </a:p>
            <a:p>
              <a:pPr>
                <a:spcAft>
                  <a:spcPts val="1000"/>
                </a:spcAft>
              </a:pPr>
              <a:r>
                <a:rPr lang="en-US" sz="1800" dirty="0">
                  <a:ea typeface="Calibri"/>
                  <a:cs typeface="Calibri"/>
                </a:rPr>
                <a:t> </a:t>
              </a:r>
            </a:p>
            <a:p>
              <a:pPr>
                <a:spcAft>
                  <a:spcPts val="1000"/>
                </a:spcAft>
              </a:pPr>
              <a:endParaRPr lang="en-US" sz="1800" dirty="0">
                <a:ea typeface="Calibri"/>
                <a:cs typeface="Calibri"/>
              </a:endParaRPr>
            </a:p>
            <a:p>
              <a:pPr>
                <a:spcAft>
                  <a:spcPts val="1000"/>
                </a:spcAft>
              </a:pPr>
              <a:endParaRPr lang="en-US" sz="1800" dirty="0">
                <a:ea typeface="Calibri"/>
                <a:cs typeface="Calibri"/>
              </a:endParaRPr>
            </a:p>
          </p:txBody>
        </p:sp>
        <p:sp>
          <p:nvSpPr>
            <p:cNvPr id="12" name="Round Same Side Corner Rectangle 11"/>
            <p:cNvSpPr/>
            <p:nvPr userDrawn="1"/>
          </p:nvSpPr>
          <p:spPr>
            <a:xfrm>
              <a:off x="8092232" y="1280221"/>
              <a:ext cx="3592894" cy="182880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5" name="TextBox 24"/>
          <p:cNvSpPr txBox="1"/>
          <p:nvPr userDrawn="1"/>
        </p:nvSpPr>
        <p:spPr>
          <a:xfrm>
            <a:off x="1217931" y="6372097"/>
            <a:ext cx="523963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 smtClean="0">
                <a:solidFill>
                  <a:schemeClr val="tx2"/>
                </a:solidFill>
                <a:ea typeface="Calibri"/>
                <a:cs typeface="Calibri"/>
              </a:rPr>
              <a:t>© 2015 AT&amp;T Intellectual Property. All rights reserved. AT&amp;T and the AT&amp;T logo are trademarks of AT&amp;T Intellectual Property.</a:t>
            </a:r>
            <a:endParaRPr lang="en-US" sz="600" dirty="0">
              <a:solidFill>
                <a:schemeClr val="tx2"/>
              </a:solidFill>
              <a:ea typeface="Calibri"/>
              <a:cs typeface="Calibri"/>
            </a:endParaRPr>
          </a:p>
        </p:txBody>
      </p:sp>
      <p:sp>
        <p:nvSpPr>
          <p:cNvPr id="13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220045" y="6455664"/>
            <a:ext cx="5275094" cy="291652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rgbClr val="666666"/>
                </a:solidFill>
              </a:defRPr>
            </a:lvl1pPr>
          </a:lstStyle>
          <a:p>
            <a:r>
              <a:rPr lang="en-US" smtClean="0"/>
              <a:t>AT&amp;T Proprietary (Internal Use Only). Not for use or disclosure outside the AT&amp;T companies except under written agreement.</a:t>
            </a:r>
            <a:endParaRPr lang="en-US" dirty="0"/>
          </a:p>
        </p:txBody>
      </p:sp>
      <p:sp>
        <p:nvSpPr>
          <p:cNvPr id="14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82097" y="6346794"/>
            <a:ext cx="249508" cy="244506"/>
          </a:xfrm>
          <a:prstGeom prst="rect">
            <a:avLst/>
          </a:prstGeom>
        </p:spPr>
        <p:txBody>
          <a:bodyPr/>
          <a:lstStyle>
            <a:lvl1pPr algn="l">
              <a:defRPr sz="800" b="1"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fld id="{8074B6C9-7640-0346-9181-9D7622A3024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1" name="Title 3"/>
          <p:cNvSpPr>
            <a:spLocks noGrp="1"/>
          </p:cNvSpPr>
          <p:nvPr>
            <p:ph type="title"/>
          </p:nvPr>
        </p:nvSpPr>
        <p:spPr>
          <a:xfrm>
            <a:off x="729679" y="396875"/>
            <a:ext cx="10717784" cy="78638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729065" y="1545336"/>
            <a:ext cx="3124819" cy="259572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4532056" y="1545336"/>
            <a:ext cx="3124819" cy="2595720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26"/>
          </p:nvPr>
        </p:nvSpPr>
        <p:spPr>
          <a:xfrm>
            <a:off x="8322826" y="1545336"/>
            <a:ext cx="3124819" cy="259572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83172" y="4407411"/>
            <a:ext cx="3592895" cy="1539365"/>
          </a:xfrm>
          <a:prstGeom prst="roundRect">
            <a:avLst>
              <a:gd name="adj" fmla="val 6815"/>
            </a:avLst>
          </a:prstGeom>
          <a:solidFill>
            <a:schemeClr val="tx1"/>
          </a:solidFill>
        </p:spPr>
        <p:txBody>
          <a:bodyPr rtlCol="0">
            <a:normAutofit/>
          </a:bodyPr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293393" y="4404236"/>
            <a:ext cx="3592895" cy="1539365"/>
          </a:xfrm>
          <a:prstGeom prst="roundRect">
            <a:avLst>
              <a:gd name="adj" fmla="val 7227"/>
            </a:avLst>
          </a:prstGeom>
          <a:solidFill>
            <a:schemeClr val="tx1"/>
          </a:solidFill>
        </p:spPr>
        <p:txBody>
          <a:bodyPr rtlCol="0">
            <a:normAutofit/>
          </a:bodyPr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8093730" y="4407411"/>
            <a:ext cx="3592895" cy="1539365"/>
          </a:xfrm>
          <a:prstGeom prst="roundRect">
            <a:avLst>
              <a:gd name="adj" fmla="val 7640"/>
            </a:avLst>
          </a:prstGeom>
          <a:solidFill>
            <a:schemeClr val="tx1"/>
          </a:solidFill>
        </p:spPr>
        <p:txBody>
          <a:bodyPr rtlCol="0">
            <a:normAutofit/>
          </a:bodyPr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805161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4 Columns 4 Segmen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1410137" y="1282826"/>
            <a:ext cx="2400093" cy="4665537"/>
            <a:chOff x="1410137" y="1282826"/>
            <a:chExt cx="2400093" cy="4665537"/>
          </a:xfrm>
        </p:grpSpPr>
        <p:sp>
          <p:nvSpPr>
            <p:cNvPr id="26" name="Content Placeholder 5"/>
            <p:cNvSpPr txBox="1">
              <a:spLocks/>
            </p:cNvSpPr>
            <p:nvPr userDrawn="1"/>
          </p:nvSpPr>
          <p:spPr bwMode="auto">
            <a:xfrm>
              <a:off x="1410137" y="1285874"/>
              <a:ext cx="2400090" cy="4662489"/>
            </a:xfrm>
            <a:prstGeom prst="roundRect">
              <a:avLst>
                <a:gd name="adj" fmla="val 4869"/>
              </a:avLst>
            </a:prstGeom>
            <a:solidFill>
              <a:srgbClr val="FFFFFF"/>
            </a:solidFill>
            <a:ln>
              <a:solidFill>
                <a:srgbClr val="F2F2F2">
                  <a:alpha val="0"/>
                </a:srgbClr>
              </a:solidFill>
            </a:ln>
            <a:extLs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182880" tIns="228600" rIns="182880" bIns="18288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1" fontAlgn="base" hangingPunct="1">
                <a:spcBef>
                  <a:spcPct val="0"/>
                </a:spcBef>
                <a:spcAft>
                  <a:spcPts val="800"/>
                </a:spcAft>
                <a:buFont typeface="Arial" charset="0"/>
                <a:defRPr sz="2000" b="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0" indent="0" algn="l" rtl="0" eaLnBrk="1" fontAlgn="base" hangingPunct="1">
                <a:spcBef>
                  <a:spcPct val="0"/>
                </a:spcBef>
                <a:spcAft>
                  <a:spcPts val="600"/>
                </a:spcAft>
                <a:buFont typeface="Arial" charset="0"/>
                <a:defRPr sz="20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2pPr>
              <a:lvl3pPr marL="228600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•"/>
                <a:defRPr sz="20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3pPr>
              <a:lvl4pPr marL="458788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–"/>
                <a:defRPr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4pPr>
              <a:lvl5pPr marL="688975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•"/>
                <a:defRPr sz="16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5pPr>
              <a:lvl6pPr marL="860425" indent="-174625" algn="l" defTabSz="860425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itchFamily="34" charset="0"/>
                <a:buChar char="•"/>
                <a:defRPr sz="1400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6pPr>
              <a:lvl7pPr marL="860425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Tx/>
                <a:buNone/>
                <a:defRPr sz="1200" i="1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74320" indent="-182880">
                <a:spcAft>
                  <a:spcPts val="1000"/>
                </a:spcAft>
                <a:buFont typeface="Arial"/>
                <a:buChar char="•"/>
              </a:pPr>
              <a:endParaRPr lang="en-US" sz="1800" dirty="0">
                <a:ea typeface="Calibri"/>
                <a:cs typeface="Calibri"/>
              </a:endParaRPr>
            </a:p>
            <a:p>
              <a:pPr>
                <a:spcAft>
                  <a:spcPts val="1000"/>
                </a:spcAft>
              </a:pPr>
              <a:endParaRPr lang="en-US" sz="1800" dirty="0">
                <a:ea typeface="Calibri"/>
                <a:cs typeface="Calibri"/>
              </a:endParaRPr>
            </a:p>
            <a:p>
              <a:pPr>
                <a:spcAft>
                  <a:spcPts val="1000"/>
                </a:spcAft>
              </a:pPr>
              <a:r>
                <a:rPr lang="en-US" sz="1800" dirty="0">
                  <a:ea typeface="Calibri"/>
                  <a:cs typeface="Calibri"/>
                </a:rPr>
                <a:t> </a:t>
              </a:r>
            </a:p>
            <a:p>
              <a:pPr>
                <a:spcAft>
                  <a:spcPts val="1000"/>
                </a:spcAft>
              </a:pPr>
              <a:endParaRPr lang="en-US" sz="1800" dirty="0">
                <a:ea typeface="Calibri"/>
                <a:cs typeface="Calibri"/>
              </a:endParaRPr>
            </a:p>
            <a:p>
              <a:pPr>
                <a:spcAft>
                  <a:spcPts val="1000"/>
                </a:spcAft>
              </a:pPr>
              <a:endParaRPr lang="en-US" sz="1800" dirty="0">
                <a:ea typeface="Calibri"/>
                <a:cs typeface="Calibri"/>
              </a:endParaRPr>
            </a:p>
          </p:txBody>
        </p:sp>
        <p:sp>
          <p:nvSpPr>
            <p:cNvPr id="43" name="Round Same Side Corner Rectangle 42"/>
            <p:cNvSpPr/>
            <p:nvPr userDrawn="1"/>
          </p:nvSpPr>
          <p:spPr>
            <a:xfrm>
              <a:off x="1410137" y="1282826"/>
              <a:ext cx="2400093" cy="182880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1" name="Straight Connector 50"/>
            <p:cNvCxnSpPr/>
            <p:nvPr userDrawn="1"/>
          </p:nvCxnSpPr>
          <p:spPr>
            <a:xfrm>
              <a:off x="1410137" y="2217760"/>
              <a:ext cx="2400092" cy="0"/>
            </a:xfrm>
            <a:prstGeom prst="line">
              <a:avLst/>
            </a:prstGeom>
            <a:ln w="9525" cmpd="sng">
              <a:gradFill flip="none"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 userDrawn="1"/>
          </p:nvCxnSpPr>
          <p:spPr>
            <a:xfrm>
              <a:off x="1410137" y="3461857"/>
              <a:ext cx="2400092" cy="0"/>
            </a:xfrm>
            <a:prstGeom prst="line">
              <a:avLst/>
            </a:prstGeom>
            <a:ln w="9525" cmpd="sng">
              <a:gradFill flip="none"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 userDrawn="1"/>
          </p:nvCxnSpPr>
          <p:spPr>
            <a:xfrm>
              <a:off x="1410137" y="4711436"/>
              <a:ext cx="2400092" cy="0"/>
            </a:xfrm>
            <a:prstGeom prst="line">
              <a:avLst/>
            </a:prstGeom>
            <a:ln w="9525" cmpd="sng">
              <a:gradFill flip="none"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 userDrawn="1"/>
        </p:nvGrpSpPr>
        <p:grpSpPr>
          <a:xfrm>
            <a:off x="4034891" y="1282826"/>
            <a:ext cx="2403267" cy="4663949"/>
            <a:chOff x="4034891" y="1282826"/>
            <a:chExt cx="2403267" cy="4663949"/>
          </a:xfrm>
        </p:grpSpPr>
        <p:sp>
          <p:nvSpPr>
            <p:cNvPr id="27" name="Content Placeholder 5"/>
            <p:cNvSpPr txBox="1">
              <a:spLocks/>
            </p:cNvSpPr>
            <p:nvPr userDrawn="1"/>
          </p:nvSpPr>
          <p:spPr bwMode="auto">
            <a:xfrm>
              <a:off x="4034891" y="1286001"/>
              <a:ext cx="2400090" cy="4660774"/>
            </a:xfrm>
            <a:prstGeom prst="roundRect">
              <a:avLst>
                <a:gd name="adj" fmla="val 4736"/>
              </a:avLst>
            </a:prstGeom>
            <a:solidFill>
              <a:srgbClr val="FFFFFF"/>
            </a:solidFill>
            <a:ln>
              <a:solidFill>
                <a:srgbClr val="F2F2F2">
                  <a:alpha val="0"/>
                </a:srgbClr>
              </a:solidFill>
            </a:ln>
            <a:extLs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182880" tIns="228600" rIns="182880" bIns="18288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1" fontAlgn="base" hangingPunct="1">
                <a:spcBef>
                  <a:spcPct val="0"/>
                </a:spcBef>
                <a:spcAft>
                  <a:spcPts val="800"/>
                </a:spcAft>
                <a:buFont typeface="Arial" charset="0"/>
                <a:defRPr sz="2000" b="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0" indent="0" algn="l" rtl="0" eaLnBrk="1" fontAlgn="base" hangingPunct="1">
                <a:spcBef>
                  <a:spcPct val="0"/>
                </a:spcBef>
                <a:spcAft>
                  <a:spcPts val="600"/>
                </a:spcAft>
                <a:buFont typeface="Arial" charset="0"/>
                <a:defRPr sz="20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2pPr>
              <a:lvl3pPr marL="228600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•"/>
                <a:defRPr sz="20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3pPr>
              <a:lvl4pPr marL="458788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–"/>
                <a:defRPr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4pPr>
              <a:lvl5pPr marL="688975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•"/>
                <a:defRPr sz="16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5pPr>
              <a:lvl6pPr marL="860425" indent="-174625" algn="l" defTabSz="860425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itchFamily="34" charset="0"/>
                <a:buChar char="•"/>
                <a:defRPr sz="1400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6pPr>
              <a:lvl7pPr marL="860425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Tx/>
                <a:buNone/>
                <a:defRPr sz="1200" i="1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74320" indent="-182880">
                <a:spcAft>
                  <a:spcPts val="1000"/>
                </a:spcAft>
                <a:buFont typeface="Arial"/>
                <a:buChar char="•"/>
              </a:pPr>
              <a:endParaRPr lang="en-US" sz="1800" dirty="0">
                <a:ea typeface="Calibri"/>
                <a:cs typeface="Calibri"/>
              </a:endParaRPr>
            </a:p>
            <a:p>
              <a:pPr>
                <a:spcAft>
                  <a:spcPts val="1000"/>
                </a:spcAft>
              </a:pPr>
              <a:endParaRPr lang="en-US" sz="1800" dirty="0">
                <a:ea typeface="Calibri"/>
                <a:cs typeface="Calibri"/>
              </a:endParaRPr>
            </a:p>
            <a:p>
              <a:pPr>
                <a:spcAft>
                  <a:spcPts val="1000"/>
                </a:spcAft>
              </a:pPr>
              <a:r>
                <a:rPr lang="en-US" sz="1800" dirty="0">
                  <a:ea typeface="Calibri"/>
                  <a:cs typeface="Calibri"/>
                </a:rPr>
                <a:t> </a:t>
              </a:r>
            </a:p>
            <a:p>
              <a:pPr>
                <a:spcAft>
                  <a:spcPts val="1000"/>
                </a:spcAft>
              </a:pPr>
              <a:endParaRPr lang="en-US" sz="1800" dirty="0">
                <a:ea typeface="Calibri"/>
                <a:cs typeface="Calibri"/>
              </a:endParaRPr>
            </a:p>
            <a:p>
              <a:pPr>
                <a:spcAft>
                  <a:spcPts val="1000"/>
                </a:spcAft>
              </a:pPr>
              <a:endParaRPr lang="en-US" sz="1800" dirty="0">
                <a:ea typeface="Calibri"/>
                <a:cs typeface="Calibri"/>
              </a:endParaRPr>
            </a:p>
          </p:txBody>
        </p:sp>
        <p:sp>
          <p:nvSpPr>
            <p:cNvPr id="42" name="Round Same Side Corner Rectangle 41"/>
            <p:cNvSpPr/>
            <p:nvPr userDrawn="1"/>
          </p:nvSpPr>
          <p:spPr>
            <a:xfrm>
              <a:off x="4034891" y="1282826"/>
              <a:ext cx="2400093" cy="182880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0" name="Straight Connector 49"/>
            <p:cNvCxnSpPr/>
            <p:nvPr userDrawn="1"/>
          </p:nvCxnSpPr>
          <p:spPr>
            <a:xfrm>
              <a:off x="4038066" y="2212279"/>
              <a:ext cx="2400092" cy="0"/>
            </a:xfrm>
            <a:prstGeom prst="line">
              <a:avLst/>
            </a:prstGeom>
            <a:ln w="9525" cmpd="sng">
              <a:gradFill flip="none" rotWithShape="1"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 userDrawn="1"/>
          </p:nvCxnSpPr>
          <p:spPr>
            <a:xfrm>
              <a:off x="4034891" y="3461857"/>
              <a:ext cx="2400092" cy="0"/>
            </a:xfrm>
            <a:prstGeom prst="line">
              <a:avLst/>
            </a:prstGeom>
            <a:ln w="9525" cmpd="sng">
              <a:gradFill flip="none" rotWithShape="1"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 userDrawn="1"/>
          </p:nvCxnSpPr>
          <p:spPr>
            <a:xfrm>
              <a:off x="4034891" y="4711436"/>
              <a:ext cx="2400092" cy="0"/>
            </a:xfrm>
            <a:prstGeom prst="line">
              <a:avLst/>
            </a:prstGeom>
            <a:ln w="9525" cmpd="sng">
              <a:gradFill flip="none" rotWithShape="1"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 userDrawn="1"/>
        </p:nvGrpSpPr>
        <p:grpSpPr>
          <a:xfrm>
            <a:off x="6659645" y="1282826"/>
            <a:ext cx="2400096" cy="4663949"/>
            <a:chOff x="6659645" y="1282826"/>
            <a:chExt cx="2400096" cy="4663949"/>
          </a:xfrm>
        </p:grpSpPr>
        <p:sp>
          <p:nvSpPr>
            <p:cNvPr id="30" name="Content Placeholder 5"/>
            <p:cNvSpPr txBox="1">
              <a:spLocks/>
            </p:cNvSpPr>
            <p:nvPr userDrawn="1"/>
          </p:nvSpPr>
          <p:spPr bwMode="auto">
            <a:xfrm>
              <a:off x="6659645" y="1286001"/>
              <a:ext cx="2400091" cy="4660774"/>
            </a:xfrm>
            <a:prstGeom prst="roundRect">
              <a:avLst>
                <a:gd name="adj" fmla="val 4647"/>
              </a:avLst>
            </a:prstGeom>
            <a:solidFill>
              <a:srgbClr val="FFFFFF"/>
            </a:solidFill>
            <a:ln>
              <a:solidFill>
                <a:srgbClr val="F2F2F2">
                  <a:alpha val="0"/>
                </a:srgbClr>
              </a:solidFill>
            </a:ln>
            <a:extLs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182880" tIns="228600" rIns="182880" bIns="18288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1" fontAlgn="base" hangingPunct="1">
                <a:spcBef>
                  <a:spcPct val="0"/>
                </a:spcBef>
                <a:spcAft>
                  <a:spcPts val="800"/>
                </a:spcAft>
                <a:buFont typeface="Arial" charset="0"/>
                <a:defRPr sz="2000" b="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0" indent="0" algn="l" rtl="0" eaLnBrk="1" fontAlgn="base" hangingPunct="1">
                <a:spcBef>
                  <a:spcPct val="0"/>
                </a:spcBef>
                <a:spcAft>
                  <a:spcPts val="600"/>
                </a:spcAft>
                <a:buFont typeface="Arial" charset="0"/>
                <a:defRPr sz="20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2pPr>
              <a:lvl3pPr marL="228600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•"/>
                <a:defRPr sz="20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3pPr>
              <a:lvl4pPr marL="458788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–"/>
                <a:defRPr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4pPr>
              <a:lvl5pPr marL="688975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•"/>
                <a:defRPr sz="16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5pPr>
              <a:lvl6pPr marL="860425" indent="-174625" algn="l" defTabSz="860425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itchFamily="34" charset="0"/>
                <a:buChar char="•"/>
                <a:defRPr sz="1400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6pPr>
              <a:lvl7pPr marL="860425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Tx/>
                <a:buNone/>
                <a:defRPr sz="1200" i="1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74320" indent="-182880">
                <a:spcAft>
                  <a:spcPts val="1000"/>
                </a:spcAft>
                <a:buFont typeface="Arial"/>
                <a:buChar char="•"/>
              </a:pPr>
              <a:endParaRPr lang="en-US" sz="1800" dirty="0">
                <a:ea typeface="Calibri"/>
                <a:cs typeface="Calibri"/>
              </a:endParaRPr>
            </a:p>
            <a:p>
              <a:pPr>
                <a:spcAft>
                  <a:spcPts val="1000"/>
                </a:spcAft>
              </a:pPr>
              <a:endParaRPr lang="en-US" sz="1800" dirty="0">
                <a:ea typeface="Calibri"/>
                <a:cs typeface="Calibri"/>
              </a:endParaRPr>
            </a:p>
            <a:p>
              <a:pPr>
                <a:spcAft>
                  <a:spcPts val="1000"/>
                </a:spcAft>
              </a:pPr>
              <a:r>
                <a:rPr lang="en-US" sz="1800" dirty="0">
                  <a:ea typeface="Calibri"/>
                  <a:cs typeface="Calibri"/>
                </a:rPr>
                <a:t> </a:t>
              </a:r>
            </a:p>
            <a:p>
              <a:pPr>
                <a:spcAft>
                  <a:spcPts val="1000"/>
                </a:spcAft>
              </a:pPr>
              <a:endParaRPr lang="en-US" sz="1800" dirty="0">
                <a:ea typeface="Calibri"/>
                <a:cs typeface="Calibri"/>
              </a:endParaRPr>
            </a:p>
            <a:p>
              <a:pPr>
                <a:spcAft>
                  <a:spcPts val="1000"/>
                </a:spcAft>
              </a:pPr>
              <a:endParaRPr lang="en-US" sz="1800" dirty="0">
                <a:ea typeface="Calibri"/>
                <a:cs typeface="Calibri"/>
              </a:endParaRPr>
            </a:p>
          </p:txBody>
        </p:sp>
        <p:sp>
          <p:nvSpPr>
            <p:cNvPr id="32" name="Round Same Side Corner Rectangle 31"/>
            <p:cNvSpPr/>
            <p:nvPr userDrawn="1"/>
          </p:nvSpPr>
          <p:spPr>
            <a:xfrm>
              <a:off x="6659646" y="1282826"/>
              <a:ext cx="2400095" cy="182880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9" name="Straight Connector 48"/>
            <p:cNvCxnSpPr/>
            <p:nvPr userDrawn="1"/>
          </p:nvCxnSpPr>
          <p:spPr>
            <a:xfrm>
              <a:off x="6659646" y="2212279"/>
              <a:ext cx="2400094" cy="0"/>
            </a:xfrm>
            <a:prstGeom prst="line">
              <a:avLst/>
            </a:prstGeom>
            <a:ln w="9525" cmpd="sng">
              <a:gradFill flip="none" rotWithShape="1"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 userDrawn="1"/>
          </p:nvCxnSpPr>
          <p:spPr>
            <a:xfrm>
              <a:off x="6659646" y="3461857"/>
              <a:ext cx="2400094" cy="0"/>
            </a:xfrm>
            <a:prstGeom prst="line">
              <a:avLst/>
            </a:prstGeom>
            <a:ln w="9525" cmpd="sng">
              <a:gradFill flip="none" rotWithShape="1"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 userDrawn="1"/>
          </p:nvCxnSpPr>
          <p:spPr>
            <a:xfrm>
              <a:off x="6659646" y="4711436"/>
              <a:ext cx="2400094" cy="0"/>
            </a:xfrm>
            <a:prstGeom prst="line">
              <a:avLst/>
            </a:prstGeom>
            <a:ln w="9525" cmpd="sng">
              <a:gradFill flip="none" rotWithShape="1"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 userDrawn="1"/>
        </p:nvGrpSpPr>
        <p:grpSpPr>
          <a:xfrm>
            <a:off x="9284401" y="1282827"/>
            <a:ext cx="2400095" cy="4663948"/>
            <a:chOff x="9284401" y="1282827"/>
            <a:chExt cx="2400095" cy="4663948"/>
          </a:xfrm>
        </p:grpSpPr>
        <p:sp>
          <p:nvSpPr>
            <p:cNvPr id="29" name="Content Placeholder 5"/>
            <p:cNvSpPr txBox="1">
              <a:spLocks/>
            </p:cNvSpPr>
            <p:nvPr userDrawn="1"/>
          </p:nvSpPr>
          <p:spPr bwMode="auto">
            <a:xfrm>
              <a:off x="9284401" y="1287110"/>
              <a:ext cx="2400091" cy="4659665"/>
            </a:xfrm>
            <a:prstGeom prst="roundRect">
              <a:avLst>
                <a:gd name="adj" fmla="val 4164"/>
              </a:avLst>
            </a:prstGeom>
            <a:solidFill>
              <a:srgbClr val="FFFFFF"/>
            </a:solidFill>
            <a:ln>
              <a:solidFill>
                <a:srgbClr val="F2F2F2">
                  <a:alpha val="0"/>
                </a:srgbClr>
              </a:solidFill>
            </a:ln>
            <a:extLs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182880" tIns="228600" rIns="182880" bIns="18288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1" fontAlgn="base" hangingPunct="1">
                <a:spcBef>
                  <a:spcPct val="0"/>
                </a:spcBef>
                <a:spcAft>
                  <a:spcPts val="800"/>
                </a:spcAft>
                <a:buFont typeface="Arial" charset="0"/>
                <a:defRPr sz="2000" b="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0" indent="0" algn="l" rtl="0" eaLnBrk="1" fontAlgn="base" hangingPunct="1">
                <a:spcBef>
                  <a:spcPct val="0"/>
                </a:spcBef>
                <a:spcAft>
                  <a:spcPts val="600"/>
                </a:spcAft>
                <a:buFont typeface="Arial" charset="0"/>
                <a:defRPr sz="20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2pPr>
              <a:lvl3pPr marL="228600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•"/>
                <a:defRPr sz="20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3pPr>
              <a:lvl4pPr marL="458788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–"/>
                <a:defRPr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4pPr>
              <a:lvl5pPr marL="688975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•"/>
                <a:defRPr sz="16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5pPr>
              <a:lvl6pPr marL="860425" indent="-174625" algn="l" defTabSz="860425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itchFamily="34" charset="0"/>
                <a:buChar char="•"/>
                <a:defRPr sz="1400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6pPr>
              <a:lvl7pPr marL="860425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Tx/>
                <a:buNone/>
                <a:defRPr sz="1200" i="1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74320" indent="-182880">
                <a:spcAft>
                  <a:spcPts val="1000"/>
                </a:spcAft>
                <a:buFont typeface="Arial"/>
                <a:buChar char="•"/>
              </a:pPr>
              <a:endParaRPr lang="en-US" sz="1800" dirty="0">
                <a:ea typeface="Calibri"/>
                <a:cs typeface="Calibri"/>
              </a:endParaRPr>
            </a:p>
            <a:p>
              <a:pPr>
                <a:spcAft>
                  <a:spcPts val="1000"/>
                </a:spcAft>
              </a:pPr>
              <a:endParaRPr lang="en-US" sz="1800" dirty="0">
                <a:ea typeface="Calibri"/>
                <a:cs typeface="Calibri"/>
              </a:endParaRPr>
            </a:p>
            <a:p>
              <a:pPr>
                <a:spcAft>
                  <a:spcPts val="1000"/>
                </a:spcAft>
              </a:pPr>
              <a:r>
                <a:rPr lang="en-US" sz="1800" dirty="0">
                  <a:ea typeface="Calibri"/>
                  <a:cs typeface="Calibri"/>
                </a:rPr>
                <a:t> </a:t>
              </a:r>
            </a:p>
            <a:p>
              <a:pPr>
                <a:spcAft>
                  <a:spcPts val="1000"/>
                </a:spcAft>
              </a:pPr>
              <a:endParaRPr lang="en-US" sz="1800" dirty="0">
                <a:ea typeface="Calibri"/>
                <a:cs typeface="Calibri"/>
              </a:endParaRPr>
            </a:p>
            <a:p>
              <a:pPr>
                <a:spcAft>
                  <a:spcPts val="1000"/>
                </a:spcAft>
              </a:pPr>
              <a:endParaRPr lang="en-US" sz="1800" dirty="0">
                <a:ea typeface="Calibri"/>
                <a:cs typeface="Calibri"/>
              </a:endParaRPr>
            </a:p>
          </p:txBody>
        </p:sp>
        <p:sp>
          <p:nvSpPr>
            <p:cNvPr id="31" name="Round Same Side Corner Rectangle 30"/>
            <p:cNvSpPr/>
            <p:nvPr userDrawn="1"/>
          </p:nvSpPr>
          <p:spPr>
            <a:xfrm>
              <a:off x="9284401" y="1282827"/>
              <a:ext cx="2400095" cy="182880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rgbClr val="81017E"/>
                </a:gs>
                <a:gs pos="100000">
                  <a:srgbClr val="DA0081"/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8" name="Straight Connector 47"/>
            <p:cNvCxnSpPr/>
            <p:nvPr userDrawn="1"/>
          </p:nvCxnSpPr>
          <p:spPr>
            <a:xfrm>
              <a:off x="9284401" y="2212280"/>
              <a:ext cx="2400095" cy="0"/>
            </a:xfrm>
            <a:prstGeom prst="line">
              <a:avLst/>
            </a:prstGeom>
            <a:ln w="9525" cmpd="sng">
              <a:gradFill flip="none" rotWithShape="1">
                <a:gsLst>
                  <a:gs pos="0">
                    <a:srgbClr val="81017E"/>
                  </a:gs>
                  <a:gs pos="100000">
                    <a:srgbClr val="DA0081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 userDrawn="1"/>
          </p:nvCxnSpPr>
          <p:spPr>
            <a:xfrm>
              <a:off x="9284401" y="3461858"/>
              <a:ext cx="2400095" cy="0"/>
            </a:xfrm>
            <a:prstGeom prst="line">
              <a:avLst/>
            </a:prstGeom>
            <a:ln w="9525" cmpd="sng">
              <a:gradFill flip="none" rotWithShape="1">
                <a:gsLst>
                  <a:gs pos="0">
                    <a:srgbClr val="81017E"/>
                  </a:gs>
                  <a:gs pos="100000">
                    <a:srgbClr val="DA0081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 userDrawn="1"/>
          </p:nvCxnSpPr>
          <p:spPr>
            <a:xfrm>
              <a:off x="9284401" y="4711437"/>
              <a:ext cx="2400095" cy="0"/>
            </a:xfrm>
            <a:prstGeom prst="line">
              <a:avLst/>
            </a:prstGeom>
            <a:ln w="9525" cmpd="sng">
              <a:gradFill flip="none" rotWithShape="1">
                <a:gsLst>
                  <a:gs pos="0">
                    <a:srgbClr val="81017E"/>
                  </a:gs>
                  <a:gs pos="100000">
                    <a:srgbClr val="DA0081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/>
          <p:cNvSpPr txBox="1"/>
          <p:nvPr userDrawn="1"/>
        </p:nvSpPr>
        <p:spPr>
          <a:xfrm>
            <a:off x="1217931" y="6372097"/>
            <a:ext cx="523963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 smtClean="0">
                <a:solidFill>
                  <a:schemeClr val="tx2"/>
                </a:solidFill>
                <a:ea typeface="Calibri"/>
                <a:cs typeface="Calibri"/>
              </a:rPr>
              <a:t>© 2015 AT&amp;T Intellectual Property. All rights reserved. AT&amp;T and the AT&amp;T logo are trademarks of AT&amp;T Intellectual Property.</a:t>
            </a:r>
            <a:endParaRPr lang="en-US" sz="600" dirty="0">
              <a:solidFill>
                <a:schemeClr val="tx2"/>
              </a:solidFill>
              <a:ea typeface="Calibri"/>
              <a:cs typeface="Calibri"/>
            </a:endParaRPr>
          </a:p>
        </p:txBody>
      </p:sp>
      <p:sp>
        <p:nvSpPr>
          <p:cNvPr id="13" name="Footer Placeholder 6"/>
          <p:cNvSpPr>
            <a:spLocks noGrp="1"/>
          </p:cNvSpPr>
          <p:nvPr userDrawn="1">
            <p:ph type="ftr" sz="quarter" idx="3"/>
          </p:nvPr>
        </p:nvSpPr>
        <p:spPr>
          <a:xfrm>
            <a:off x="1220045" y="6455664"/>
            <a:ext cx="5252323" cy="291652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rgbClr val="666666"/>
                </a:solidFill>
              </a:defRPr>
            </a:lvl1pPr>
          </a:lstStyle>
          <a:p>
            <a:r>
              <a:rPr lang="en-US" smtClean="0"/>
              <a:t>AT&amp;T Proprietary (Internal Use Only). Not for use or disclosure outside the AT&amp;T companies except under written agreement.</a:t>
            </a:r>
            <a:endParaRPr lang="en-US" dirty="0"/>
          </a:p>
        </p:txBody>
      </p:sp>
      <p:sp>
        <p:nvSpPr>
          <p:cNvPr id="14" name="Slide Number Placeholder 7"/>
          <p:cNvSpPr>
            <a:spLocks noGrp="1"/>
          </p:cNvSpPr>
          <p:nvPr userDrawn="1">
            <p:ph type="sldNum" sz="quarter" idx="4"/>
          </p:nvPr>
        </p:nvSpPr>
        <p:spPr>
          <a:xfrm>
            <a:off x="482096" y="6346810"/>
            <a:ext cx="249508" cy="244506"/>
          </a:xfrm>
          <a:prstGeom prst="rect">
            <a:avLst/>
          </a:prstGeom>
        </p:spPr>
        <p:txBody>
          <a:bodyPr/>
          <a:lstStyle>
            <a:lvl1pPr algn="l">
              <a:defRPr sz="800" b="1"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fld id="{8074B6C9-7640-0346-9181-9D7622A3024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1" name="Title 3"/>
          <p:cNvSpPr>
            <a:spLocks noGrp="1"/>
          </p:cNvSpPr>
          <p:nvPr userDrawn="1">
            <p:ph type="title"/>
          </p:nvPr>
        </p:nvSpPr>
        <p:spPr>
          <a:xfrm>
            <a:off x="729679" y="396875"/>
            <a:ext cx="10717784" cy="78638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sz="quarter" idx="22"/>
          </p:nvPr>
        </p:nvSpPr>
        <p:spPr>
          <a:xfrm>
            <a:off x="1412061" y="1495578"/>
            <a:ext cx="2390763" cy="660837"/>
          </a:xfrm>
        </p:spPr>
        <p:txBody>
          <a:bodyPr/>
          <a:lstStyle>
            <a:lvl1pPr marL="112713" indent="0"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7" name="Text Placeholder 3"/>
          <p:cNvSpPr>
            <a:spLocks noGrp="1"/>
          </p:cNvSpPr>
          <p:nvPr userDrawn="1">
            <p:ph type="body" sz="quarter" idx="23"/>
          </p:nvPr>
        </p:nvSpPr>
        <p:spPr>
          <a:xfrm>
            <a:off x="4041241" y="1495578"/>
            <a:ext cx="2388001" cy="649868"/>
          </a:xfrm>
        </p:spPr>
        <p:txBody>
          <a:bodyPr/>
          <a:lstStyle>
            <a:lvl1pPr marL="112713" indent="0">
              <a:defRPr sz="18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0" name="Text Placeholder 3"/>
          <p:cNvSpPr>
            <a:spLocks noGrp="1"/>
          </p:cNvSpPr>
          <p:nvPr userDrawn="1">
            <p:ph type="body" sz="quarter" idx="24"/>
          </p:nvPr>
        </p:nvSpPr>
        <p:spPr>
          <a:xfrm>
            <a:off x="6664652" y="1495578"/>
            <a:ext cx="2391958" cy="662394"/>
          </a:xfrm>
        </p:spPr>
        <p:txBody>
          <a:bodyPr/>
          <a:lstStyle>
            <a:lvl1pPr marL="112713" indent="0"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1" name="Text Placeholder 3"/>
          <p:cNvSpPr>
            <a:spLocks noGrp="1"/>
          </p:cNvSpPr>
          <p:nvPr userDrawn="1">
            <p:ph type="body" sz="quarter" idx="25"/>
          </p:nvPr>
        </p:nvSpPr>
        <p:spPr>
          <a:xfrm>
            <a:off x="9285526" y="1488362"/>
            <a:ext cx="2387958" cy="660306"/>
          </a:xfrm>
        </p:spPr>
        <p:txBody>
          <a:bodyPr/>
          <a:lstStyle>
            <a:lvl1pPr marL="112713" indent="0">
              <a:defRPr sz="1800">
                <a:solidFill>
                  <a:srgbClr val="81017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4" name="Text Placeholder 5"/>
          <p:cNvSpPr>
            <a:spLocks noGrp="1"/>
          </p:cNvSpPr>
          <p:nvPr userDrawn="1">
            <p:ph type="body" sz="quarter" idx="27"/>
          </p:nvPr>
        </p:nvSpPr>
        <p:spPr>
          <a:xfrm>
            <a:off x="328640" y="2445039"/>
            <a:ext cx="1000141" cy="762000"/>
          </a:xfrm>
        </p:spPr>
        <p:txBody>
          <a:bodyPr/>
          <a:lstStyle>
            <a:lvl1pPr>
              <a:defRPr sz="1400" b="1" i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sz="quarter" idx="10"/>
          </p:nvPr>
        </p:nvSpPr>
        <p:spPr>
          <a:xfrm>
            <a:off x="1412061" y="2327565"/>
            <a:ext cx="2390644" cy="1011381"/>
          </a:xfrm>
        </p:spPr>
        <p:txBody>
          <a:bodyPr/>
          <a:lstStyle>
            <a:lvl1pPr marL="111125" indent="0">
              <a:spcAft>
                <a:spcPts val="400"/>
              </a:spcAft>
              <a:defRPr sz="1400"/>
            </a:lvl1pPr>
            <a:lvl2pPr marL="109728">
              <a:spcAft>
                <a:spcPts val="400"/>
              </a:spcAft>
              <a:defRPr sz="1400"/>
            </a:lvl2pPr>
            <a:lvl3pPr marL="219456" indent="-109728">
              <a:spcAft>
                <a:spcPts val="400"/>
              </a:spcAft>
              <a:defRPr sz="14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6" name="Text Placeholder 2"/>
          <p:cNvSpPr>
            <a:spLocks noGrp="1"/>
          </p:cNvSpPr>
          <p:nvPr userDrawn="1">
            <p:ph type="body" sz="quarter" idx="29"/>
          </p:nvPr>
        </p:nvSpPr>
        <p:spPr>
          <a:xfrm>
            <a:off x="4041241" y="2327565"/>
            <a:ext cx="2395216" cy="1011381"/>
          </a:xfrm>
        </p:spPr>
        <p:txBody>
          <a:bodyPr/>
          <a:lstStyle>
            <a:lvl1pPr marL="111125" indent="0">
              <a:spcAft>
                <a:spcPts val="400"/>
              </a:spcAft>
              <a:defRPr sz="1400"/>
            </a:lvl1pPr>
            <a:lvl2pPr marL="109728">
              <a:spcAft>
                <a:spcPts val="400"/>
              </a:spcAft>
              <a:defRPr sz="1400"/>
            </a:lvl2pPr>
            <a:lvl3pPr marL="219456" indent="-109728">
              <a:spcAft>
                <a:spcPts val="400"/>
              </a:spcAft>
              <a:defRPr sz="14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2" name="Text Placeholder 2"/>
          <p:cNvSpPr>
            <a:spLocks noGrp="1"/>
          </p:cNvSpPr>
          <p:nvPr userDrawn="1">
            <p:ph type="body" sz="quarter" idx="30"/>
          </p:nvPr>
        </p:nvSpPr>
        <p:spPr>
          <a:xfrm>
            <a:off x="6664652" y="2327565"/>
            <a:ext cx="2391126" cy="1011381"/>
          </a:xfrm>
        </p:spPr>
        <p:txBody>
          <a:bodyPr/>
          <a:lstStyle>
            <a:lvl1pPr marL="111125" indent="0">
              <a:spcAft>
                <a:spcPts val="400"/>
              </a:spcAft>
              <a:defRPr sz="1400"/>
            </a:lvl1pPr>
            <a:lvl2pPr marL="109728">
              <a:spcAft>
                <a:spcPts val="400"/>
              </a:spcAft>
              <a:defRPr sz="1400"/>
            </a:lvl2pPr>
            <a:lvl3pPr marL="219456" indent="-109728">
              <a:spcAft>
                <a:spcPts val="400"/>
              </a:spcAft>
              <a:defRPr sz="14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3" name="Text Placeholder 2"/>
          <p:cNvSpPr>
            <a:spLocks noGrp="1"/>
          </p:cNvSpPr>
          <p:nvPr userDrawn="1">
            <p:ph type="body" sz="quarter" idx="31"/>
          </p:nvPr>
        </p:nvSpPr>
        <p:spPr>
          <a:xfrm>
            <a:off x="9285526" y="2320349"/>
            <a:ext cx="2389448" cy="1011381"/>
          </a:xfrm>
        </p:spPr>
        <p:txBody>
          <a:bodyPr/>
          <a:lstStyle>
            <a:lvl1pPr marL="111125" indent="0">
              <a:spcAft>
                <a:spcPts val="400"/>
              </a:spcAft>
              <a:defRPr sz="1400"/>
            </a:lvl1pPr>
            <a:lvl2pPr marL="109728">
              <a:spcAft>
                <a:spcPts val="400"/>
              </a:spcAft>
              <a:defRPr sz="1400"/>
            </a:lvl2pPr>
            <a:lvl3pPr marL="219456" indent="-109728">
              <a:spcAft>
                <a:spcPts val="400"/>
              </a:spcAft>
              <a:defRPr sz="14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26"/>
          </p:nvPr>
        </p:nvSpPr>
        <p:spPr>
          <a:xfrm>
            <a:off x="342543" y="3697831"/>
            <a:ext cx="1000141" cy="762000"/>
          </a:xfrm>
        </p:spPr>
        <p:txBody>
          <a:bodyPr/>
          <a:lstStyle>
            <a:lvl1pPr>
              <a:defRPr sz="1400" b="1" i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6" name="Text Placeholder 2"/>
          <p:cNvSpPr>
            <a:spLocks noGrp="1"/>
          </p:cNvSpPr>
          <p:nvPr userDrawn="1">
            <p:ph type="body" sz="quarter" idx="32"/>
          </p:nvPr>
        </p:nvSpPr>
        <p:spPr>
          <a:xfrm>
            <a:off x="1412061" y="3576620"/>
            <a:ext cx="2390644" cy="1011381"/>
          </a:xfrm>
        </p:spPr>
        <p:txBody>
          <a:bodyPr/>
          <a:lstStyle>
            <a:lvl1pPr marL="111125" indent="0">
              <a:spcAft>
                <a:spcPts val="400"/>
              </a:spcAft>
              <a:defRPr sz="1400"/>
            </a:lvl1pPr>
            <a:lvl2pPr marL="109728">
              <a:spcAft>
                <a:spcPts val="400"/>
              </a:spcAft>
              <a:defRPr sz="1400"/>
            </a:lvl2pPr>
            <a:lvl3pPr marL="219456" indent="-109728">
              <a:spcAft>
                <a:spcPts val="400"/>
              </a:spcAft>
              <a:defRPr sz="14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7" name="Text Placeholder 2"/>
          <p:cNvSpPr>
            <a:spLocks noGrp="1"/>
          </p:cNvSpPr>
          <p:nvPr userDrawn="1">
            <p:ph type="body" sz="quarter" idx="33"/>
          </p:nvPr>
        </p:nvSpPr>
        <p:spPr>
          <a:xfrm>
            <a:off x="4041241" y="3576620"/>
            <a:ext cx="2388001" cy="1011381"/>
          </a:xfrm>
        </p:spPr>
        <p:txBody>
          <a:bodyPr/>
          <a:lstStyle>
            <a:lvl1pPr marL="111125" indent="0">
              <a:spcAft>
                <a:spcPts val="400"/>
              </a:spcAft>
              <a:defRPr sz="1400"/>
            </a:lvl1pPr>
            <a:lvl2pPr marL="109728">
              <a:spcAft>
                <a:spcPts val="400"/>
              </a:spcAft>
              <a:defRPr sz="1400"/>
            </a:lvl2pPr>
            <a:lvl3pPr marL="219456" indent="-109728">
              <a:spcAft>
                <a:spcPts val="400"/>
              </a:spcAft>
              <a:defRPr sz="14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8" name="Text Placeholder 2"/>
          <p:cNvSpPr>
            <a:spLocks noGrp="1"/>
          </p:cNvSpPr>
          <p:nvPr userDrawn="1">
            <p:ph type="body" sz="quarter" idx="34"/>
          </p:nvPr>
        </p:nvSpPr>
        <p:spPr>
          <a:xfrm>
            <a:off x="6664652" y="3576620"/>
            <a:ext cx="2398342" cy="1011381"/>
          </a:xfrm>
        </p:spPr>
        <p:txBody>
          <a:bodyPr/>
          <a:lstStyle>
            <a:lvl1pPr marL="111125" indent="0">
              <a:spcAft>
                <a:spcPts val="400"/>
              </a:spcAft>
              <a:defRPr sz="1400"/>
            </a:lvl1pPr>
            <a:lvl2pPr marL="109728">
              <a:spcAft>
                <a:spcPts val="400"/>
              </a:spcAft>
              <a:defRPr sz="1400"/>
            </a:lvl2pPr>
            <a:lvl3pPr marL="219456" indent="-109728">
              <a:spcAft>
                <a:spcPts val="400"/>
              </a:spcAft>
              <a:defRPr sz="14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9" name="Text Placeholder 2"/>
          <p:cNvSpPr>
            <a:spLocks noGrp="1"/>
          </p:cNvSpPr>
          <p:nvPr userDrawn="1">
            <p:ph type="body" sz="quarter" idx="35"/>
          </p:nvPr>
        </p:nvSpPr>
        <p:spPr>
          <a:xfrm>
            <a:off x="9285526" y="3569404"/>
            <a:ext cx="2389448" cy="1011381"/>
          </a:xfrm>
        </p:spPr>
        <p:txBody>
          <a:bodyPr/>
          <a:lstStyle>
            <a:lvl1pPr marL="111125" indent="0">
              <a:spcAft>
                <a:spcPts val="400"/>
              </a:spcAft>
              <a:defRPr sz="1400"/>
            </a:lvl1pPr>
            <a:lvl2pPr marL="109728">
              <a:spcAft>
                <a:spcPts val="400"/>
              </a:spcAft>
              <a:defRPr sz="1400"/>
            </a:lvl2pPr>
            <a:lvl3pPr marL="219456" indent="-109728">
              <a:spcAft>
                <a:spcPts val="400"/>
              </a:spcAft>
              <a:defRPr sz="14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5" name="Text Placeholder 5"/>
          <p:cNvSpPr>
            <a:spLocks noGrp="1"/>
          </p:cNvSpPr>
          <p:nvPr userDrawn="1">
            <p:ph type="body" sz="quarter" idx="28"/>
          </p:nvPr>
        </p:nvSpPr>
        <p:spPr>
          <a:xfrm>
            <a:off x="342543" y="4988009"/>
            <a:ext cx="1000141" cy="762000"/>
          </a:xfrm>
        </p:spPr>
        <p:txBody>
          <a:bodyPr/>
          <a:lstStyle>
            <a:lvl1pPr>
              <a:defRPr sz="1400" b="1" i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0" name="Text Placeholder 2"/>
          <p:cNvSpPr>
            <a:spLocks noGrp="1"/>
          </p:cNvSpPr>
          <p:nvPr userDrawn="1">
            <p:ph type="body" sz="quarter" idx="36"/>
          </p:nvPr>
        </p:nvSpPr>
        <p:spPr>
          <a:xfrm>
            <a:off x="1412061" y="4825677"/>
            <a:ext cx="2397860" cy="1011381"/>
          </a:xfrm>
        </p:spPr>
        <p:txBody>
          <a:bodyPr/>
          <a:lstStyle>
            <a:lvl1pPr marL="111125" indent="0">
              <a:spcAft>
                <a:spcPts val="400"/>
              </a:spcAft>
              <a:defRPr sz="1400"/>
            </a:lvl1pPr>
            <a:lvl2pPr marL="109728">
              <a:spcAft>
                <a:spcPts val="400"/>
              </a:spcAft>
              <a:defRPr sz="1400"/>
            </a:lvl2pPr>
            <a:lvl3pPr marL="219456" indent="-109728">
              <a:spcAft>
                <a:spcPts val="400"/>
              </a:spcAft>
              <a:defRPr sz="14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1" name="Text Placeholder 2"/>
          <p:cNvSpPr>
            <a:spLocks noGrp="1"/>
          </p:cNvSpPr>
          <p:nvPr userDrawn="1">
            <p:ph type="body" sz="quarter" idx="37"/>
          </p:nvPr>
        </p:nvSpPr>
        <p:spPr>
          <a:xfrm>
            <a:off x="4041241" y="4825677"/>
            <a:ext cx="2395216" cy="1011381"/>
          </a:xfrm>
        </p:spPr>
        <p:txBody>
          <a:bodyPr/>
          <a:lstStyle>
            <a:lvl1pPr marL="111125" indent="0">
              <a:spcAft>
                <a:spcPts val="400"/>
              </a:spcAft>
              <a:defRPr sz="1400"/>
            </a:lvl1pPr>
            <a:lvl2pPr marL="109728">
              <a:spcAft>
                <a:spcPts val="400"/>
              </a:spcAft>
              <a:defRPr sz="1400"/>
            </a:lvl2pPr>
            <a:lvl3pPr marL="219456" indent="-109728">
              <a:spcAft>
                <a:spcPts val="400"/>
              </a:spcAft>
              <a:defRPr sz="14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2" name="Text Placeholder 2"/>
          <p:cNvSpPr>
            <a:spLocks noGrp="1"/>
          </p:cNvSpPr>
          <p:nvPr userDrawn="1">
            <p:ph type="body" sz="quarter" idx="38"/>
          </p:nvPr>
        </p:nvSpPr>
        <p:spPr>
          <a:xfrm>
            <a:off x="6664652" y="4825677"/>
            <a:ext cx="2391126" cy="1011381"/>
          </a:xfrm>
        </p:spPr>
        <p:txBody>
          <a:bodyPr/>
          <a:lstStyle>
            <a:lvl1pPr marL="111125" indent="0">
              <a:spcAft>
                <a:spcPts val="400"/>
              </a:spcAft>
              <a:defRPr sz="1400"/>
            </a:lvl1pPr>
            <a:lvl2pPr marL="109728">
              <a:spcAft>
                <a:spcPts val="400"/>
              </a:spcAft>
              <a:defRPr sz="1400"/>
            </a:lvl2pPr>
            <a:lvl3pPr marL="219456" indent="-109728">
              <a:spcAft>
                <a:spcPts val="400"/>
              </a:spcAft>
              <a:defRPr sz="14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3" name="Text Placeholder 2"/>
          <p:cNvSpPr>
            <a:spLocks noGrp="1"/>
          </p:cNvSpPr>
          <p:nvPr userDrawn="1">
            <p:ph type="body" sz="quarter" idx="39"/>
          </p:nvPr>
        </p:nvSpPr>
        <p:spPr>
          <a:xfrm>
            <a:off x="9285526" y="4818461"/>
            <a:ext cx="2389448" cy="1011381"/>
          </a:xfrm>
        </p:spPr>
        <p:txBody>
          <a:bodyPr/>
          <a:lstStyle>
            <a:lvl1pPr marL="111125" indent="0">
              <a:spcAft>
                <a:spcPts val="400"/>
              </a:spcAft>
              <a:defRPr sz="1400"/>
            </a:lvl1pPr>
            <a:lvl2pPr marL="109728">
              <a:spcAft>
                <a:spcPts val="400"/>
              </a:spcAft>
              <a:defRPr sz="1400"/>
            </a:lvl2pPr>
            <a:lvl3pPr marL="219456" indent="-109728">
              <a:spcAft>
                <a:spcPts val="400"/>
              </a:spcAft>
              <a:defRPr sz="14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73818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4 Columns + Imag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482600" y="1279525"/>
            <a:ext cx="2667267" cy="2888313"/>
            <a:chOff x="485281" y="1279651"/>
            <a:chExt cx="2667267" cy="2888313"/>
          </a:xfrm>
        </p:grpSpPr>
        <p:sp>
          <p:nvSpPr>
            <p:cNvPr id="25" name="Content Placeholder 5"/>
            <p:cNvSpPr txBox="1">
              <a:spLocks/>
            </p:cNvSpPr>
            <p:nvPr userDrawn="1"/>
          </p:nvSpPr>
          <p:spPr bwMode="auto">
            <a:xfrm>
              <a:off x="485282" y="1295527"/>
              <a:ext cx="2667265" cy="2872437"/>
            </a:xfrm>
            <a:prstGeom prst="roundRect">
              <a:avLst>
                <a:gd name="adj" fmla="val 4076"/>
              </a:avLst>
            </a:prstGeom>
            <a:solidFill>
              <a:srgbClr val="FFFFFF"/>
            </a:solidFill>
            <a:ln>
              <a:solidFill>
                <a:srgbClr val="F2F2F2">
                  <a:alpha val="0"/>
                </a:srgbClr>
              </a:solidFill>
            </a:ln>
            <a:extLs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182880" tIns="228600" rIns="182880" bIns="18288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1" fontAlgn="base" hangingPunct="1">
                <a:spcBef>
                  <a:spcPct val="0"/>
                </a:spcBef>
                <a:spcAft>
                  <a:spcPts val="800"/>
                </a:spcAft>
                <a:buFont typeface="Arial" charset="0"/>
                <a:defRPr sz="2000" b="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0" indent="0" algn="l" rtl="0" eaLnBrk="1" fontAlgn="base" hangingPunct="1">
                <a:spcBef>
                  <a:spcPct val="0"/>
                </a:spcBef>
                <a:spcAft>
                  <a:spcPts val="600"/>
                </a:spcAft>
                <a:buFont typeface="Arial" charset="0"/>
                <a:defRPr sz="20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2pPr>
              <a:lvl3pPr marL="228600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•"/>
                <a:defRPr sz="20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3pPr>
              <a:lvl4pPr marL="458788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–"/>
                <a:defRPr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4pPr>
              <a:lvl5pPr marL="688975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•"/>
                <a:defRPr sz="16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5pPr>
              <a:lvl6pPr marL="860425" indent="-174625" algn="l" defTabSz="860425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itchFamily="34" charset="0"/>
                <a:buChar char="•"/>
                <a:defRPr sz="1400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6pPr>
              <a:lvl7pPr marL="860425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Tx/>
                <a:buNone/>
                <a:defRPr sz="1200" i="1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74320" indent="-182880">
                <a:spcAft>
                  <a:spcPts val="1000"/>
                </a:spcAft>
                <a:buFont typeface="Arial"/>
                <a:buChar char="•"/>
              </a:pPr>
              <a:endParaRPr lang="en-US" sz="1800" dirty="0">
                <a:ea typeface="Calibri"/>
                <a:cs typeface="Calibri"/>
              </a:endParaRPr>
            </a:p>
            <a:p>
              <a:pPr>
                <a:spcAft>
                  <a:spcPts val="1000"/>
                </a:spcAft>
              </a:pPr>
              <a:endParaRPr lang="en-US" sz="1800" dirty="0">
                <a:ea typeface="Calibri"/>
                <a:cs typeface="Calibri"/>
              </a:endParaRPr>
            </a:p>
            <a:p>
              <a:pPr>
                <a:spcAft>
                  <a:spcPts val="1000"/>
                </a:spcAft>
              </a:pPr>
              <a:r>
                <a:rPr lang="en-US" sz="1800" dirty="0">
                  <a:ea typeface="Calibri"/>
                  <a:cs typeface="Calibri"/>
                </a:rPr>
                <a:t> </a:t>
              </a:r>
            </a:p>
            <a:p>
              <a:pPr>
                <a:spcAft>
                  <a:spcPts val="1000"/>
                </a:spcAft>
              </a:pPr>
              <a:endParaRPr lang="en-US" sz="1800" dirty="0">
                <a:ea typeface="Calibri"/>
                <a:cs typeface="Calibri"/>
              </a:endParaRPr>
            </a:p>
            <a:p>
              <a:pPr>
                <a:spcAft>
                  <a:spcPts val="1000"/>
                </a:spcAft>
              </a:pPr>
              <a:endParaRPr lang="en-US" sz="1800" dirty="0">
                <a:ea typeface="Calibri"/>
                <a:cs typeface="Calibri"/>
              </a:endParaRPr>
            </a:p>
          </p:txBody>
        </p:sp>
        <p:sp>
          <p:nvSpPr>
            <p:cNvPr id="35" name="Round Same Side Corner Rectangle 34"/>
            <p:cNvSpPr/>
            <p:nvPr userDrawn="1"/>
          </p:nvSpPr>
          <p:spPr>
            <a:xfrm>
              <a:off x="485281" y="1279651"/>
              <a:ext cx="2667267" cy="182880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" name="Group 3"/>
          <p:cNvGrpSpPr/>
          <p:nvPr userDrawn="1"/>
        </p:nvGrpSpPr>
        <p:grpSpPr>
          <a:xfrm>
            <a:off x="3327476" y="1282826"/>
            <a:ext cx="2667268" cy="2885138"/>
            <a:chOff x="3327258" y="1282826"/>
            <a:chExt cx="2667268" cy="2885138"/>
          </a:xfrm>
        </p:grpSpPr>
        <p:sp>
          <p:nvSpPr>
            <p:cNvPr id="23" name="Content Placeholder 5"/>
            <p:cNvSpPr txBox="1">
              <a:spLocks/>
            </p:cNvSpPr>
            <p:nvPr userDrawn="1"/>
          </p:nvSpPr>
          <p:spPr bwMode="auto">
            <a:xfrm>
              <a:off x="3327261" y="1286002"/>
              <a:ext cx="2667265" cy="2881962"/>
            </a:xfrm>
            <a:prstGeom prst="roundRect">
              <a:avLst>
                <a:gd name="adj" fmla="val 4868"/>
              </a:avLst>
            </a:prstGeom>
            <a:solidFill>
              <a:srgbClr val="FFFFFF"/>
            </a:solidFill>
            <a:ln>
              <a:solidFill>
                <a:srgbClr val="F2F2F2">
                  <a:alpha val="0"/>
                </a:srgbClr>
              </a:solidFill>
            </a:ln>
            <a:extLs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182880" tIns="228600" rIns="182880" bIns="18288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1" fontAlgn="base" hangingPunct="1">
                <a:spcBef>
                  <a:spcPct val="0"/>
                </a:spcBef>
                <a:spcAft>
                  <a:spcPts val="800"/>
                </a:spcAft>
                <a:buFont typeface="Arial" charset="0"/>
                <a:defRPr sz="2000" b="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0" indent="0" algn="l" rtl="0" eaLnBrk="1" fontAlgn="base" hangingPunct="1">
                <a:spcBef>
                  <a:spcPct val="0"/>
                </a:spcBef>
                <a:spcAft>
                  <a:spcPts val="600"/>
                </a:spcAft>
                <a:buFont typeface="Arial" charset="0"/>
                <a:defRPr sz="20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2pPr>
              <a:lvl3pPr marL="228600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•"/>
                <a:defRPr sz="20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3pPr>
              <a:lvl4pPr marL="458788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–"/>
                <a:defRPr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4pPr>
              <a:lvl5pPr marL="688975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•"/>
                <a:defRPr sz="16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5pPr>
              <a:lvl6pPr marL="860425" indent="-174625" algn="l" defTabSz="860425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itchFamily="34" charset="0"/>
                <a:buChar char="•"/>
                <a:defRPr sz="1400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6pPr>
              <a:lvl7pPr marL="860425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Tx/>
                <a:buNone/>
                <a:defRPr sz="1200" i="1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74320" indent="-182880">
                <a:spcAft>
                  <a:spcPts val="1000"/>
                </a:spcAft>
                <a:buFont typeface="Arial"/>
                <a:buChar char="•"/>
              </a:pPr>
              <a:endParaRPr lang="en-US" sz="1800" dirty="0">
                <a:ea typeface="Calibri"/>
                <a:cs typeface="Calibri"/>
              </a:endParaRPr>
            </a:p>
            <a:p>
              <a:pPr>
                <a:spcAft>
                  <a:spcPts val="1000"/>
                </a:spcAft>
              </a:pPr>
              <a:endParaRPr lang="en-US" sz="1800" dirty="0">
                <a:ea typeface="Calibri"/>
                <a:cs typeface="Calibri"/>
              </a:endParaRPr>
            </a:p>
            <a:p>
              <a:pPr>
                <a:spcAft>
                  <a:spcPts val="1000"/>
                </a:spcAft>
              </a:pPr>
              <a:r>
                <a:rPr lang="en-US" sz="1800" dirty="0">
                  <a:ea typeface="Calibri"/>
                  <a:cs typeface="Calibri"/>
                </a:rPr>
                <a:t> </a:t>
              </a:r>
            </a:p>
            <a:p>
              <a:pPr>
                <a:spcAft>
                  <a:spcPts val="1000"/>
                </a:spcAft>
              </a:pPr>
              <a:endParaRPr lang="en-US" sz="1800" dirty="0">
                <a:ea typeface="Calibri"/>
                <a:cs typeface="Calibri"/>
              </a:endParaRPr>
            </a:p>
            <a:p>
              <a:pPr>
                <a:spcAft>
                  <a:spcPts val="1000"/>
                </a:spcAft>
              </a:pPr>
              <a:endParaRPr lang="en-US" sz="1800" dirty="0">
                <a:ea typeface="Calibri"/>
                <a:cs typeface="Calibri"/>
              </a:endParaRPr>
            </a:p>
          </p:txBody>
        </p:sp>
        <p:sp>
          <p:nvSpPr>
            <p:cNvPr id="36" name="Round Same Side Corner Rectangle 35"/>
            <p:cNvSpPr/>
            <p:nvPr userDrawn="1"/>
          </p:nvSpPr>
          <p:spPr>
            <a:xfrm>
              <a:off x="3327258" y="1282826"/>
              <a:ext cx="2667267" cy="182880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4"/>
          <p:cNvGrpSpPr/>
          <p:nvPr userDrawn="1"/>
        </p:nvGrpSpPr>
        <p:grpSpPr>
          <a:xfrm>
            <a:off x="6172353" y="1282826"/>
            <a:ext cx="2667267" cy="2885139"/>
            <a:chOff x="6182261" y="1282826"/>
            <a:chExt cx="2667267" cy="2885139"/>
          </a:xfrm>
        </p:grpSpPr>
        <p:sp>
          <p:nvSpPr>
            <p:cNvPr id="22" name="Content Placeholder 5"/>
            <p:cNvSpPr txBox="1">
              <a:spLocks/>
            </p:cNvSpPr>
            <p:nvPr userDrawn="1"/>
          </p:nvSpPr>
          <p:spPr bwMode="auto">
            <a:xfrm>
              <a:off x="6182262" y="1287110"/>
              <a:ext cx="2667265" cy="2880855"/>
            </a:xfrm>
            <a:prstGeom prst="roundRect">
              <a:avLst>
                <a:gd name="adj" fmla="val 5027"/>
              </a:avLst>
            </a:prstGeom>
            <a:solidFill>
              <a:srgbClr val="FFFFFF"/>
            </a:solidFill>
            <a:ln>
              <a:solidFill>
                <a:srgbClr val="F2F2F2">
                  <a:alpha val="0"/>
                </a:srgbClr>
              </a:solidFill>
            </a:ln>
            <a:extLs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182880" tIns="228600" rIns="182880" bIns="18288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1" fontAlgn="base" hangingPunct="1">
                <a:spcBef>
                  <a:spcPct val="0"/>
                </a:spcBef>
                <a:spcAft>
                  <a:spcPts val="800"/>
                </a:spcAft>
                <a:buFont typeface="Arial" charset="0"/>
                <a:defRPr sz="2000" b="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0" indent="0" algn="l" rtl="0" eaLnBrk="1" fontAlgn="base" hangingPunct="1">
                <a:spcBef>
                  <a:spcPct val="0"/>
                </a:spcBef>
                <a:spcAft>
                  <a:spcPts val="600"/>
                </a:spcAft>
                <a:buFont typeface="Arial" charset="0"/>
                <a:defRPr sz="20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2pPr>
              <a:lvl3pPr marL="228600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•"/>
                <a:defRPr sz="20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3pPr>
              <a:lvl4pPr marL="458788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–"/>
                <a:defRPr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4pPr>
              <a:lvl5pPr marL="688975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•"/>
                <a:defRPr sz="16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5pPr>
              <a:lvl6pPr marL="860425" indent="-174625" algn="l" defTabSz="860425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itchFamily="34" charset="0"/>
                <a:buChar char="•"/>
                <a:defRPr sz="1400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6pPr>
              <a:lvl7pPr marL="860425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Tx/>
                <a:buNone/>
                <a:defRPr sz="1200" i="1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74320" indent="-182880">
                <a:spcAft>
                  <a:spcPts val="1000"/>
                </a:spcAft>
                <a:buFont typeface="Arial"/>
                <a:buChar char="•"/>
              </a:pPr>
              <a:endParaRPr lang="en-US" sz="1800" dirty="0">
                <a:ea typeface="Calibri"/>
                <a:cs typeface="Calibri"/>
              </a:endParaRPr>
            </a:p>
            <a:p>
              <a:pPr>
                <a:spcAft>
                  <a:spcPts val="1000"/>
                </a:spcAft>
              </a:pPr>
              <a:endParaRPr lang="en-US" sz="1800" dirty="0">
                <a:ea typeface="Calibri"/>
                <a:cs typeface="Calibri"/>
              </a:endParaRPr>
            </a:p>
            <a:p>
              <a:pPr>
                <a:spcAft>
                  <a:spcPts val="1000"/>
                </a:spcAft>
              </a:pPr>
              <a:r>
                <a:rPr lang="en-US" sz="1800" dirty="0">
                  <a:ea typeface="Calibri"/>
                  <a:cs typeface="Calibri"/>
                </a:rPr>
                <a:t> </a:t>
              </a:r>
            </a:p>
            <a:p>
              <a:pPr>
                <a:spcAft>
                  <a:spcPts val="1000"/>
                </a:spcAft>
              </a:pPr>
              <a:endParaRPr lang="en-US" sz="1800" dirty="0">
                <a:ea typeface="Calibri"/>
                <a:cs typeface="Calibri"/>
              </a:endParaRPr>
            </a:p>
            <a:p>
              <a:pPr>
                <a:spcAft>
                  <a:spcPts val="1000"/>
                </a:spcAft>
              </a:pPr>
              <a:endParaRPr lang="en-US" sz="1800" dirty="0">
                <a:ea typeface="Calibri"/>
                <a:cs typeface="Calibri"/>
              </a:endParaRPr>
            </a:p>
          </p:txBody>
        </p:sp>
        <p:sp>
          <p:nvSpPr>
            <p:cNvPr id="37" name="Round Same Side Corner Rectangle 36"/>
            <p:cNvSpPr/>
            <p:nvPr userDrawn="1"/>
          </p:nvSpPr>
          <p:spPr>
            <a:xfrm>
              <a:off x="6182261" y="1282826"/>
              <a:ext cx="2667267" cy="182880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9017229" y="1282826"/>
            <a:ext cx="2667267" cy="2885138"/>
            <a:chOff x="9017229" y="1282826"/>
            <a:chExt cx="2667267" cy="2885138"/>
          </a:xfrm>
        </p:grpSpPr>
        <p:sp>
          <p:nvSpPr>
            <p:cNvPr id="21" name="Content Placeholder 5"/>
            <p:cNvSpPr txBox="1">
              <a:spLocks/>
            </p:cNvSpPr>
            <p:nvPr userDrawn="1"/>
          </p:nvSpPr>
          <p:spPr bwMode="auto">
            <a:xfrm>
              <a:off x="9017229" y="1287595"/>
              <a:ext cx="2667267" cy="2880369"/>
            </a:xfrm>
            <a:prstGeom prst="roundRect">
              <a:avLst>
                <a:gd name="adj" fmla="val 4710"/>
              </a:avLst>
            </a:prstGeom>
            <a:solidFill>
              <a:srgbClr val="FFFFFF"/>
            </a:solidFill>
            <a:ln>
              <a:solidFill>
                <a:srgbClr val="F2F2F2">
                  <a:alpha val="0"/>
                </a:srgbClr>
              </a:solidFill>
            </a:ln>
            <a:extLs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182880" tIns="228600" rIns="182880" bIns="18288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1" fontAlgn="base" hangingPunct="1">
                <a:spcBef>
                  <a:spcPct val="0"/>
                </a:spcBef>
                <a:spcAft>
                  <a:spcPts val="800"/>
                </a:spcAft>
                <a:buFont typeface="Arial" charset="0"/>
                <a:defRPr sz="2000" b="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0" indent="0" algn="l" rtl="0" eaLnBrk="1" fontAlgn="base" hangingPunct="1">
                <a:spcBef>
                  <a:spcPct val="0"/>
                </a:spcBef>
                <a:spcAft>
                  <a:spcPts val="600"/>
                </a:spcAft>
                <a:buFont typeface="Arial" charset="0"/>
                <a:defRPr sz="20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2pPr>
              <a:lvl3pPr marL="228600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•"/>
                <a:defRPr sz="20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3pPr>
              <a:lvl4pPr marL="458788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–"/>
                <a:defRPr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4pPr>
              <a:lvl5pPr marL="688975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•"/>
                <a:defRPr sz="16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5pPr>
              <a:lvl6pPr marL="860425" indent="-174625" algn="l" defTabSz="860425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itchFamily="34" charset="0"/>
                <a:buChar char="•"/>
                <a:defRPr sz="1400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6pPr>
              <a:lvl7pPr marL="860425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Tx/>
                <a:buNone/>
                <a:defRPr sz="1200" i="1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74320" indent="-182880">
                <a:spcAft>
                  <a:spcPts val="1000"/>
                </a:spcAft>
                <a:buFont typeface="Arial"/>
                <a:buChar char="•"/>
              </a:pPr>
              <a:endParaRPr lang="en-US" sz="1800" dirty="0">
                <a:ea typeface="Calibri"/>
                <a:cs typeface="Calibri"/>
              </a:endParaRPr>
            </a:p>
            <a:p>
              <a:pPr>
                <a:spcAft>
                  <a:spcPts val="1000"/>
                </a:spcAft>
              </a:pPr>
              <a:endParaRPr lang="en-US" sz="1800" dirty="0">
                <a:ea typeface="Calibri"/>
                <a:cs typeface="Calibri"/>
              </a:endParaRPr>
            </a:p>
            <a:p>
              <a:pPr>
                <a:spcAft>
                  <a:spcPts val="1000"/>
                </a:spcAft>
              </a:pPr>
              <a:r>
                <a:rPr lang="en-US" sz="1800" dirty="0">
                  <a:ea typeface="Calibri"/>
                  <a:cs typeface="Calibri"/>
                </a:rPr>
                <a:t> </a:t>
              </a:r>
            </a:p>
            <a:p>
              <a:pPr>
                <a:spcAft>
                  <a:spcPts val="1000"/>
                </a:spcAft>
              </a:pPr>
              <a:endParaRPr lang="en-US" sz="1800" dirty="0">
                <a:ea typeface="Calibri"/>
                <a:cs typeface="Calibri"/>
              </a:endParaRPr>
            </a:p>
            <a:p>
              <a:pPr>
                <a:spcAft>
                  <a:spcPts val="1000"/>
                </a:spcAft>
              </a:pPr>
              <a:endParaRPr lang="en-US" sz="1800" dirty="0">
                <a:ea typeface="Calibri"/>
                <a:cs typeface="Calibri"/>
              </a:endParaRPr>
            </a:p>
          </p:txBody>
        </p:sp>
        <p:sp>
          <p:nvSpPr>
            <p:cNvPr id="38" name="Round Same Side Corner Rectangle 37"/>
            <p:cNvSpPr/>
            <p:nvPr userDrawn="1"/>
          </p:nvSpPr>
          <p:spPr>
            <a:xfrm>
              <a:off x="9017229" y="1282826"/>
              <a:ext cx="2667267" cy="182880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rgbClr val="81017E"/>
                </a:gs>
                <a:gs pos="100000">
                  <a:srgbClr val="DA0081"/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TextBox 30"/>
          <p:cNvSpPr txBox="1"/>
          <p:nvPr userDrawn="1"/>
        </p:nvSpPr>
        <p:spPr>
          <a:xfrm>
            <a:off x="1217931" y="6372097"/>
            <a:ext cx="523963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 smtClean="0">
                <a:solidFill>
                  <a:schemeClr val="tx2"/>
                </a:solidFill>
                <a:ea typeface="Calibri"/>
                <a:cs typeface="Calibri"/>
              </a:rPr>
              <a:t>© 2015 AT&amp;T Intellectual Property. All rights reserved. AT&amp;T and the AT&amp;T logo are trademarks of AT&amp;T Intellectual Property.</a:t>
            </a:r>
            <a:endParaRPr lang="en-US" sz="600" dirty="0">
              <a:solidFill>
                <a:schemeClr val="tx2"/>
              </a:solidFill>
              <a:ea typeface="Calibri"/>
              <a:cs typeface="Calibri"/>
            </a:endParaRPr>
          </a:p>
        </p:txBody>
      </p:sp>
      <p:sp>
        <p:nvSpPr>
          <p:cNvPr id="13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220045" y="6455664"/>
            <a:ext cx="5277697" cy="291652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rgbClr val="666666"/>
                </a:solidFill>
              </a:defRPr>
            </a:lvl1pPr>
          </a:lstStyle>
          <a:p>
            <a:r>
              <a:rPr lang="en-US" smtClean="0"/>
              <a:t>AT&amp;T Proprietary (Internal Use Only). Not for use or disclosure outside the AT&amp;T companies except under written agreement.</a:t>
            </a:r>
            <a:endParaRPr lang="en-US" dirty="0"/>
          </a:p>
        </p:txBody>
      </p:sp>
      <p:sp>
        <p:nvSpPr>
          <p:cNvPr id="14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82097" y="6346795"/>
            <a:ext cx="249506" cy="241331"/>
          </a:xfrm>
          <a:prstGeom prst="rect">
            <a:avLst/>
          </a:prstGeom>
        </p:spPr>
        <p:txBody>
          <a:bodyPr/>
          <a:lstStyle>
            <a:lvl1pPr algn="l">
              <a:defRPr sz="800" b="1"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fld id="{8074B6C9-7640-0346-9181-9D7622A3024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1" name="Title 3"/>
          <p:cNvSpPr>
            <a:spLocks noGrp="1"/>
          </p:cNvSpPr>
          <p:nvPr>
            <p:ph type="title"/>
          </p:nvPr>
        </p:nvSpPr>
        <p:spPr>
          <a:xfrm>
            <a:off x="728663" y="396875"/>
            <a:ext cx="10718800" cy="78638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673029" y="1545336"/>
            <a:ext cx="2286673" cy="2460211"/>
          </a:xfrm>
        </p:spPr>
        <p:txBody>
          <a:bodyPr/>
          <a:lstStyle>
            <a:lvl1pPr>
              <a:spcAft>
                <a:spcPts val="400"/>
              </a:spcAft>
              <a:defRPr sz="1800">
                <a:solidFill>
                  <a:schemeClr val="accent1"/>
                </a:solidFill>
              </a:defRPr>
            </a:lvl1pPr>
            <a:lvl2pPr>
              <a:spcAft>
                <a:spcPts val="400"/>
              </a:spcAft>
              <a:defRPr sz="1800"/>
            </a:lvl2pPr>
            <a:lvl3pPr>
              <a:spcAft>
                <a:spcPts val="400"/>
              </a:spcAft>
              <a:defRPr sz="1800"/>
            </a:lvl3pPr>
            <a:lvl4pPr>
              <a:spcAft>
                <a:spcPts val="400"/>
              </a:spcAft>
              <a:defRPr sz="1800"/>
            </a:lvl4pPr>
            <a:lvl5pPr>
              <a:spcAft>
                <a:spcPts val="400"/>
              </a:spcAft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3517555" y="1545336"/>
            <a:ext cx="2286673" cy="2460211"/>
          </a:xfrm>
        </p:spPr>
        <p:txBody>
          <a:bodyPr/>
          <a:lstStyle>
            <a:lvl1pPr>
              <a:spcAft>
                <a:spcPts val="400"/>
              </a:spcAft>
              <a:defRPr sz="1800">
                <a:solidFill>
                  <a:schemeClr val="accent5"/>
                </a:solidFill>
              </a:defRPr>
            </a:lvl1pPr>
            <a:lvl2pPr>
              <a:spcAft>
                <a:spcPts val="400"/>
              </a:spcAft>
              <a:defRPr sz="1800"/>
            </a:lvl2pPr>
            <a:lvl3pPr>
              <a:spcAft>
                <a:spcPts val="400"/>
              </a:spcAft>
              <a:defRPr sz="1800"/>
            </a:lvl3pPr>
            <a:lvl4pPr>
              <a:spcAft>
                <a:spcPts val="400"/>
              </a:spcAft>
              <a:defRPr sz="1800"/>
            </a:lvl4pPr>
            <a:lvl5pPr>
              <a:spcAft>
                <a:spcPts val="400"/>
              </a:spcAft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26"/>
          </p:nvPr>
        </p:nvSpPr>
        <p:spPr>
          <a:xfrm>
            <a:off x="6367368" y="1545336"/>
            <a:ext cx="2286673" cy="2460211"/>
          </a:xfrm>
        </p:spPr>
        <p:txBody>
          <a:bodyPr/>
          <a:lstStyle>
            <a:lvl1pPr>
              <a:spcAft>
                <a:spcPts val="400"/>
              </a:spcAft>
              <a:defRPr sz="1800">
                <a:solidFill>
                  <a:schemeClr val="accent3"/>
                </a:solidFill>
              </a:defRPr>
            </a:lvl1pPr>
            <a:lvl2pPr>
              <a:spcAft>
                <a:spcPts val="400"/>
              </a:spcAft>
              <a:defRPr sz="1800"/>
            </a:lvl2pPr>
            <a:lvl3pPr>
              <a:spcAft>
                <a:spcPts val="400"/>
              </a:spcAft>
              <a:defRPr sz="1800"/>
            </a:lvl3pPr>
            <a:lvl4pPr>
              <a:spcAft>
                <a:spcPts val="400"/>
              </a:spcAft>
              <a:defRPr sz="1800"/>
            </a:lvl4pPr>
            <a:lvl5pPr>
              <a:spcAft>
                <a:spcPts val="400"/>
              </a:spcAft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27"/>
          </p:nvPr>
        </p:nvSpPr>
        <p:spPr>
          <a:xfrm>
            <a:off x="9207526" y="1545336"/>
            <a:ext cx="2286673" cy="2460211"/>
          </a:xfrm>
        </p:spPr>
        <p:txBody>
          <a:bodyPr/>
          <a:lstStyle>
            <a:lvl1pPr>
              <a:spcAft>
                <a:spcPts val="400"/>
              </a:spcAft>
              <a:defRPr sz="1800">
                <a:solidFill>
                  <a:srgbClr val="81017E"/>
                </a:solidFill>
              </a:defRPr>
            </a:lvl1pPr>
            <a:lvl2pPr>
              <a:spcAft>
                <a:spcPts val="400"/>
              </a:spcAft>
              <a:defRPr sz="1800"/>
            </a:lvl2pPr>
            <a:lvl3pPr>
              <a:spcAft>
                <a:spcPts val="400"/>
              </a:spcAft>
              <a:defRPr sz="1800"/>
            </a:lvl3pPr>
            <a:lvl4pPr>
              <a:spcAft>
                <a:spcPts val="400"/>
              </a:spcAft>
              <a:defRPr sz="1800"/>
            </a:lvl4pPr>
            <a:lvl5pPr>
              <a:spcAft>
                <a:spcPts val="400"/>
              </a:spcAft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82105" y="4319589"/>
            <a:ext cx="2666336" cy="1628775"/>
          </a:xfrm>
          <a:prstGeom prst="roundRect">
            <a:avLst>
              <a:gd name="adj" fmla="val 7292"/>
            </a:avLst>
          </a:prstGeom>
          <a:solidFill>
            <a:schemeClr val="tx1"/>
          </a:solidFill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328205" y="4319589"/>
            <a:ext cx="2666336" cy="1628775"/>
          </a:xfrm>
          <a:prstGeom prst="roundRect">
            <a:avLst>
              <a:gd name="adj" fmla="val 7292"/>
            </a:avLst>
          </a:prstGeom>
          <a:solidFill>
            <a:schemeClr val="tx1"/>
          </a:solidFill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174305" y="4319589"/>
            <a:ext cx="2666336" cy="1628775"/>
          </a:xfrm>
          <a:prstGeom prst="roundRect">
            <a:avLst>
              <a:gd name="adj" fmla="val 6707"/>
            </a:avLst>
          </a:prstGeom>
          <a:solidFill>
            <a:schemeClr val="tx1"/>
          </a:solidFill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020404" y="4317095"/>
            <a:ext cx="2666336" cy="1628775"/>
          </a:xfrm>
          <a:prstGeom prst="roundRect">
            <a:avLst>
              <a:gd name="adj" fmla="val 7097"/>
            </a:avLst>
          </a:prstGeom>
          <a:solidFill>
            <a:schemeClr val="tx1"/>
          </a:solidFill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601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5 Columns 2 Segmen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482107" y="1282826"/>
            <a:ext cx="2134096" cy="4663948"/>
            <a:chOff x="482107" y="1282826"/>
            <a:chExt cx="2134096" cy="4663948"/>
          </a:xfrm>
        </p:grpSpPr>
        <p:sp>
          <p:nvSpPr>
            <p:cNvPr id="24" name="Content Placeholder 5"/>
            <p:cNvSpPr txBox="1">
              <a:spLocks/>
            </p:cNvSpPr>
            <p:nvPr userDrawn="1"/>
          </p:nvSpPr>
          <p:spPr bwMode="auto">
            <a:xfrm>
              <a:off x="482108" y="1285875"/>
              <a:ext cx="2134095" cy="4660899"/>
            </a:xfrm>
            <a:prstGeom prst="roundRect">
              <a:avLst>
                <a:gd name="adj" fmla="val 5587"/>
              </a:avLst>
            </a:prstGeom>
            <a:solidFill>
              <a:srgbClr val="FFFFFF"/>
            </a:solidFill>
            <a:ln>
              <a:solidFill>
                <a:srgbClr val="F2F2F2">
                  <a:alpha val="0"/>
                </a:srgbClr>
              </a:solidFill>
            </a:ln>
            <a:extLs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182880" tIns="228600" rIns="182880" bIns="18288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1" fontAlgn="base" hangingPunct="1">
                <a:spcBef>
                  <a:spcPct val="0"/>
                </a:spcBef>
                <a:spcAft>
                  <a:spcPts val="800"/>
                </a:spcAft>
                <a:buFont typeface="Arial" charset="0"/>
                <a:defRPr sz="2000" b="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0" indent="0" algn="l" rtl="0" eaLnBrk="1" fontAlgn="base" hangingPunct="1">
                <a:spcBef>
                  <a:spcPct val="0"/>
                </a:spcBef>
                <a:spcAft>
                  <a:spcPts val="600"/>
                </a:spcAft>
                <a:buFont typeface="Arial" charset="0"/>
                <a:defRPr sz="20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2pPr>
              <a:lvl3pPr marL="228600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•"/>
                <a:defRPr sz="20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3pPr>
              <a:lvl4pPr marL="458788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–"/>
                <a:defRPr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4pPr>
              <a:lvl5pPr marL="688975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•"/>
                <a:defRPr sz="16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5pPr>
              <a:lvl6pPr marL="860425" indent="-174625" algn="l" defTabSz="860425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itchFamily="34" charset="0"/>
                <a:buChar char="•"/>
                <a:defRPr sz="1400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6pPr>
              <a:lvl7pPr marL="860425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Tx/>
                <a:buNone/>
                <a:defRPr sz="1200" i="1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74320" indent="-182880">
                <a:spcAft>
                  <a:spcPts val="1000"/>
                </a:spcAft>
                <a:buFont typeface="Arial"/>
                <a:buChar char="•"/>
              </a:pPr>
              <a:endParaRPr lang="en-US" sz="1800" dirty="0">
                <a:ea typeface="Calibri"/>
                <a:cs typeface="Calibri"/>
              </a:endParaRPr>
            </a:p>
            <a:p>
              <a:pPr>
                <a:spcAft>
                  <a:spcPts val="1000"/>
                </a:spcAft>
              </a:pPr>
              <a:endParaRPr lang="en-US" sz="1800" dirty="0">
                <a:ea typeface="Calibri"/>
                <a:cs typeface="Calibri"/>
              </a:endParaRPr>
            </a:p>
            <a:p>
              <a:pPr>
                <a:spcAft>
                  <a:spcPts val="1000"/>
                </a:spcAft>
              </a:pPr>
              <a:r>
                <a:rPr lang="en-US" sz="1800" dirty="0">
                  <a:ea typeface="Calibri"/>
                  <a:cs typeface="Calibri"/>
                </a:rPr>
                <a:t> </a:t>
              </a:r>
            </a:p>
            <a:p>
              <a:pPr>
                <a:spcAft>
                  <a:spcPts val="1000"/>
                </a:spcAft>
              </a:pPr>
              <a:endParaRPr lang="en-US" sz="1800" dirty="0">
                <a:ea typeface="Calibri"/>
                <a:cs typeface="Calibri"/>
              </a:endParaRPr>
            </a:p>
            <a:p>
              <a:pPr>
                <a:spcAft>
                  <a:spcPts val="1000"/>
                </a:spcAft>
              </a:pPr>
              <a:endParaRPr lang="en-US" sz="1800" dirty="0">
                <a:ea typeface="Calibri"/>
                <a:cs typeface="Calibri"/>
              </a:endParaRPr>
            </a:p>
          </p:txBody>
        </p:sp>
        <p:sp>
          <p:nvSpPr>
            <p:cNvPr id="42" name="Round Same Side Corner Rectangle 41"/>
            <p:cNvSpPr/>
            <p:nvPr userDrawn="1"/>
          </p:nvSpPr>
          <p:spPr>
            <a:xfrm>
              <a:off x="482107" y="1282826"/>
              <a:ext cx="2134095" cy="182880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0" name="Straight Connector 49"/>
            <p:cNvCxnSpPr/>
            <p:nvPr userDrawn="1"/>
          </p:nvCxnSpPr>
          <p:spPr>
            <a:xfrm>
              <a:off x="482107" y="4118137"/>
              <a:ext cx="2134095" cy="0"/>
            </a:xfrm>
            <a:prstGeom prst="line">
              <a:avLst/>
            </a:prstGeom>
            <a:ln w="9525" cmpd="sng">
              <a:gradFill flip="none"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 userDrawn="1"/>
        </p:nvGrpSpPr>
        <p:grpSpPr>
          <a:xfrm>
            <a:off x="2749974" y="1282826"/>
            <a:ext cx="2134096" cy="4663949"/>
            <a:chOff x="2747293" y="1282826"/>
            <a:chExt cx="2134096" cy="4663949"/>
          </a:xfrm>
        </p:grpSpPr>
        <p:sp>
          <p:nvSpPr>
            <p:cNvPr id="23" name="Content Placeholder 5"/>
            <p:cNvSpPr txBox="1">
              <a:spLocks/>
            </p:cNvSpPr>
            <p:nvPr userDrawn="1"/>
          </p:nvSpPr>
          <p:spPr bwMode="auto">
            <a:xfrm>
              <a:off x="2747294" y="1286001"/>
              <a:ext cx="2134095" cy="4660774"/>
            </a:xfrm>
            <a:prstGeom prst="roundRect">
              <a:avLst>
                <a:gd name="adj" fmla="val 5272"/>
              </a:avLst>
            </a:prstGeom>
            <a:solidFill>
              <a:srgbClr val="FFFFFF"/>
            </a:solidFill>
            <a:ln>
              <a:solidFill>
                <a:srgbClr val="F2F2F2">
                  <a:alpha val="0"/>
                </a:srgbClr>
              </a:solidFill>
            </a:ln>
            <a:extLs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182880" tIns="228600" rIns="182880" bIns="18288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1" fontAlgn="base" hangingPunct="1">
                <a:spcBef>
                  <a:spcPct val="0"/>
                </a:spcBef>
                <a:spcAft>
                  <a:spcPts val="800"/>
                </a:spcAft>
                <a:buFont typeface="Arial" charset="0"/>
                <a:defRPr sz="2000" b="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0" indent="0" algn="l" rtl="0" eaLnBrk="1" fontAlgn="base" hangingPunct="1">
                <a:spcBef>
                  <a:spcPct val="0"/>
                </a:spcBef>
                <a:spcAft>
                  <a:spcPts val="600"/>
                </a:spcAft>
                <a:buFont typeface="Arial" charset="0"/>
                <a:defRPr sz="20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2pPr>
              <a:lvl3pPr marL="228600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•"/>
                <a:defRPr sz="20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3pPr>
              <a:lvl4pPr marL="458788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–"/>
                <a:defRPr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4pPr>
              <a:lvl5pPr marL="688975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•"/>
                <a:defRPr sz="16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5pPr>
              <a:lvl6pPr marL="860425" indent="-174625" algn="l" defTabSz="860425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itchFamily="34" charset="0"/>
                <a:buChar char="•"/>
                <a:defRPr sz="1400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6pPr>
              <a:lvl7pPr marL="860425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Tx/>
                <a:buNone/>
                <a:defRPr sz="1200" i="1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74320" indent="-182880">
                <a:spcAft>
                  <a:spcPts val="1000"/>
                </a:spcAft>
                <a:buFont typeface="Arial"/>
                <a:buChar char="•"/>
              </a:pPr>
              <a:endParaRPr lang="en-US" sz="1800" dirty="0">
                <a:ea typeface="Calibri"/>
                <a:cs typeface="Calibri"/>
              </a:endParaRPr>
            </a:p>
            <a:p>
              <a:pPr>
                <a:spcAft>
                  <a:spcPts val="1000"/>
                </a:spcAft>
              </a:pPr>
              <a:endParaRPr lang="en-US" sz="1800" dirty="0">
                <a:ea typeface="Calibri"/>
                <a:cs typeface="Calibri"/>
              </a:endParaRPr>
            </a:p>
            <a:p>
              <a:pPr>
                <a:spcAft>
                  <a:spcPts val="1000"/>
                </a:spcAft>
              </a:pPr>
              <a:r>
                <a:rPr lang="en-US" sz="1800" dirty="0">
                  <a:ea typeface="Calibri"/>
                  <a:cs typeface="Calibri"/>
                </a:rPr>
                <a:t> </a:t>
              </a:r>
            </a:p>
            <a:p>
              <a:pPr>
                <a:spcAft>
                  <a:spcPts val="1000"/>
                </a:spcAft>
              </a:pPr>
              <a:endParaRPr lang="en-US" sz="1800" dirty="0">
                <a:ea typeface="Calibri"/>
                <a:cs typeface="Calibri"/>
              </a:endParaRPr>
            </a:p>
            <a:p>
              <a:pPr>
                <a:spcAft>
                  <a:spcPts val="1000"/>
                </a:spcAft>
              </a:pPr>
              <a:endParaRPr lang="en-US" sz="1800" dirty="0">
                <a:ea typeface="Calibri"/>
                <a:cs typeface="Calibri"/>
              </a:endParaRPr>
            </a:p>
          </p:txBody>
        </p:sp>
        <p:sp>
          <p:nvSpPr>
            <p:cNvPr id="43" name="Round Same Side Corner Rectangle 42"/>
            <p:cNvSpPr/>
            <p:nvPr userDrawn="1"/>
          </p:nvSpPr>
          <p:spPr>
            <a:xfrm>
              <a:off x="2747293" y="1282826"/>
              <a:ext cx="2134095" cy="182880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9" name="Straight Connector 48"/>
            <p:cNvCxnSpPr/>
            <p:nvPr userDrawn="1"/>
          </p:nvCxnSpPr>
          <p:spPr>
            <a:xfrm>
              <a:off x="2747293" y="4118137"/>
              <a:ext cx="2134095" cy="0"/>
            </a:xfrm>
            <a:prstGeom prst="line">
              <a:avLst/>
            </a:prstGeom>
            <a:ln w="9525" cmpd="sng">
              <a:gradFill flip="none" rotWithShape="1"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 userDrawn="1"/>
        </p:nvGrpSpPr>
        <p:grpSpPr>
          <a:xfrm>
            <a:off x="5017841" y="1282826"/>
            <a:ext cx="2134096" cy="4663949"/>
            <a:chOff x="5028495" y="1282826"/>
            <a:chExt cx="2134096" cy="4663949"/>
          </a:xfrm>
        </p:grpSpPr>
        <p:sp>
          <p:nvSpPr>
            <p:cNvPr id="22" name="Content Placeholder 5"/>
            <p:cNvSpPr txBox="1">
              <a:spLocks/>
            </p:cNvSpPr>
            <p:nvPr userDrawn="1"/>
          </p:nvSpPr>
          <p:spPr bwMode="auto">
            <a:xfrm>
              <a:off x="5028496" y="1286001"/>
              <a:ext cx="2134095" cy="4660774"/>
            </a:xfrm>
            <a:prstGeom prst="roundRect">
              <a:avLst>
                <a:gd name="adj" fmla="val 4931"/>
              </a:avLst>
            </a:prstGeom>
            <a:solidFill>
              <a:srgbClr val="FFFFFF"/>
            </a:solidFill>
            <a:ln>
              <a:solidFill>
                <a:srgbClr val="F2F2F2">
                  <a:alpha val="0"/>
                </a:srgbClr>
              </a:solidFill>
            </a:ln>
            <a:extLs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182880" tIns="228600" rIns="182880" bIns="18288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1" fontAlgn="base" hangingPunct="1">
                <a:spcBef>
                  <a:spcPct val="0"/>
                </a:spcBef>
                <a:spcAft>
                  <a:spcPts val="800"/>
                </a:spcAft>
                <a:buFont typeface="Arial" charset="0"/>
                <a:defRPr sz="2000" b="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0" indent="0" algn="l" rtl="0" eaLnBrk="1" fontAlgn="base" hangingPunct="1">
                <a:spcBef>
                  <a:spcPct val="0"/>
                </a:spcBef>
                <a:spcAft>
                  <a:spcPts val="600"/>
                </a:spcAft>
                <a:buFont typeface="Arial" charset="0"/>
                <a:defRPr sz="20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2pPr>
              <a:lvl3pPr marL="228600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•"/>
                <a:defRPr sz="20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3pPr>
              <a:lvl4pPr marL="458788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–"/>
                <a:defRPr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4pPr>
              <a:lvl5pPr marL="688975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•"/>
                <a:defRPr sz="16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5pPr>
              <a:lvl6pPr marL="860425" indent="-174625" algn="l" defTabSz="860425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itchFamily="34" charset="0"/>
                <a:buChar char="•"/>
                <a:defRPr sz="1400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6pPr>
              <a:lvl7pPr marL="860425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Tx/>
                <a:buNone/>
                <a:defRPr sz="1200" i="1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74320" indent="-182880">
                <a:spcAft>
                  <a:spcPts val="1000"/>
                </a:spcAft>
                <a:buFont typeface="Arial"/>
                <a:buChar char="•"/>
              </a:pPr>
              <a:endParaRPr lang="en-US" sz="1800" dirty="0">
                <a:ea typeface="Calibri"/>
                <a:cs typeface="Calibri"/>
              </a:endParaRPr>
            </a:p>
            <a:p>
              <a:pPr>
                <a:spcAft>
                  <a:spcPts val="1000"/>
                </a:spcAft>
              </a:pPr>
              <a:endParaRPr lang="en-US" sz="1800" dirty="0">
                <a:ea typeface="Calibri"/>
                <a:cs typeface="Calibri"/>
              </a:endParaRPr>
            </a:p>
            <a:p>
              <a:pPr>
                <a:spcAft>
                  <a:spcPts val="1000"/>
                </a:spcAft>
              </a:pPr>
              <a:r>
                <a:rPr lang="en-US" sz="1800" dirty="0">
                  <a:ea typeface="Calibri"/>
                  <a:cs typeface="Calibri"/>
                </a:rPr>
                <a:t> </a:t>
              </a:r>
            </a:p>
            <a:p>
              <a:pPr>
                <a:spcAft>
                  <a:spcPts val="1000"/>
                </a:spcAft>
              </a:pPr>
              <a:endParaRPr lang="en-US" sz="1800" dirty="0">
                <a:ea typeface="Calibri"/>
                <a:cs typeface="Calibri"/>
              </a:endParaRPr>
            </a:p>
            <a:p>
              <a:pPr>
                <a:spcAft>
                  <a:spcPts val="1000"/>
                </a:spcAft>
              </a:pPr>
              <a:endParaRPr lang="en-US" sz="1800" dirty="0">
                <a:ea typeface="Calibri"/>
                <a:cs typeface="Calibri"/>
              </a:endParaRPr>
            </a:p>
          </p:txBody>
        </p:sp>
        <p:sp>
          <p:nvSpPr>
            <p:cNvPr id="44" name="Round Same Side Corner Rectangle 43"/>
            <p:cNvSpPr/>
            <p:nvPr userDrawn="1"/>
          </p:nvSpPr>
          <p:spPr>
            <a:xfrm>
              <a:off x="5028495" y="1282826"/>
              <a:ext cx="2134095" cy="182880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1" name="Straight Connector 50"/>
            <p:cNvCxnSpPr/>
            <p:nvPr userDrawn="1"/>
          </p:nvCxnSpPr>
          <p:spPr>
            <a:xfrm>
              <a:off x="5028495" y="4118137"/>
              <a:ext cx="2134095" cy="0"/>
            </a:xfrm>
            <a:prstGeom prst="line">
              <a:avLst/>
            </a:prstGeom>
            <a:ln w="9525" cmpd="sng">
              <a:gradFill flip="none" rotWithShape="1"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 userDrawn="1"/>
        </p:nvGrpSpPr>
        <p:grpSpPr>
          <a:xfrm>
            <a:off x="7285708" y="1282827"/>
            <a:ext cx="2134096" cy="4663948"/>
            <a:chOff x="7297916" y="1282827"/>
            <a:chExt cx="2134096" cy="4663948"/>
          </a:xfrm>
        </p:grpSpPr>
        <p:sp>
          <p:nvSpPr>
            <p:cNvPr id="21" name="Content Placeholder 5"/>
            <p:cNvSpPr txBox="1">
              <a:spLocks/>
            </p:cNvSpPr>
            <p:nvPr userDrawn="1"/>
          </p:nvSpPr>
          <p:spPr bwMode="auto">
            <a:xfrm>
              <a:off x="7297917" y="1287110"/>
              <a:ext cx="2134095" cy="4659665"/>
            </a:xfrm>
            <a:prstGeom prst="roundRect">
              <a:avLst>
                <a:gd name="adj" fmla="val 4677"/>
              </a:avLst>
            </a:prstGeom>
            <a:solidFill>
              <a:srgbClr val="FFFFFF"/>
            </a:solidFill>
            <a:ln>
              <a:solidFill>
                <a:srgbClr val="F2F2F2">
                  <a:alpha val="0"/>
                </a:srgbClr>
              </a:solidFill>
            </a:ln>
            <a:extLs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182880" tIns="228600" rIns="182880" bIns="18288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1" fontAlgn="base" hangingPunct="1">
                <a:spcBef>
                  <a:spcPct val="0"/>
                </a:spcBef>
                <a:spcAft>
                  <a:spcPts val="800"/>
                </a:spcAft>
                <a:buFont typeface="Arial" charset="0"/>
                <a:defRPr sz="2000" b="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0" indent="0" algn="l" rtl="0" eaLnBrk="1" fontAlgn="base" hangingPunct="1">
                <a:spcBef>
                  <a:spcPct val="0"/>
                </a:spcBef>
                <a:spcAft>
                  <a:spcPts val="600"/>
                </a:spcAft>
                <a:buFont typeface="Arial" charset="0"/>
                <a:defRPr sz="20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2pPr>
              <a:lvl3pPr marL="228600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•"/>
                <a:defRPr sz="20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3pPr>
              <a:lvl4pPr marL="458788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–"/>
                <a:defRPr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4pPr>
              <a:lvl5pPr marL="688975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•"/>
                <a:defRPr sz="16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5pPr>
              <a:lvl6pPr marL="860425" indent="-174625" algn="l" defTabSz="860425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itchFamily="34" charset="0"/>
                <a:buChar char="•"/>
                <a:defRPr sz="1400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6pPr>
              <a:lvl7pPr marL="860425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Tx/>
                <a:buNone/>
                <a:defRPr sz="1200" i="1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74320" indent="-182880">
                <a:spcAft>
                  <a:spcPts val="1000"/>
                </a:spcAft>
                <a:buFont typeface="Arial"/>
                <a:buChar char="•"/>
              </a:pPr>
              <a:endParaRPr lang="en-US" sz="1800" dirty="0">
                <a:ea typeface="Calibri"/>
                <a:cs typeface="Calibri"/>
              </a:endParaRPr>
            </a:p>
            <a:p>
              <a:pPr>
                <a:spcAft>
                  <a:spcPts val="1000"/>
                </a:spcAft>
              </a:pPr>
              <a:endParaRPr lang="en-US" sz="1800" dirty="0">
                <a:ea typeface="Calibri"/>
                <a:cs typeface="Calibri"/>
              </a:endParaRPr>
            </a:p>
            <a:p>
              <a:pPr>
                <a:spcAft>
                  <a:spcPts val="1000"/>
                </a:spcAft>
              </a:pPr>
              <a:r>
                <a:rPr lang="en-US" sz="1800" dirty="0">
                  <a:ea typeface="Calibri"/>
                  <a:cs typeface="Calibri"/>
                </a:rPr>
                <a:t> </a:t>
              </a:r>
            </a:p>
            <a:p>
              <a:pPr>
                <a:spcAft>
                  <a:spcPts val="1000"/>
                </a:spcAft>
              </a:pPr>
              <a:endParaRPr lang="en-US" sz="1800" dirty="0">
                <a:ea typeface="Calibri"/>
                <a:cs typeface="Calibri"/>
              </a:endParaRPr>
            </a:p>
            <a:p>
              <a:pPr>
                <a:spcAft>
                  <a:spcPts val="1000"/>
                </a:spcAft>
              </a:pPr>
              <a:endParaRPr lang="en-US" sz="1800" dirty="0">
                <a:ea typeface="Calibri"/>
                <a:cs typeface="Calibri"/>
              </a:endParaRPr>
            </a:p>
          </p:txBody>
        </p:sp>
        <p:sp>
          <p:nvSpPr>
            <p:cNvPr id="45" name="Round Same Side Corner Rectangle 44"/>
            <p:cNvSpPr/>
            <p:nvPr userDrawn="1"/>
          </p:nvSpPr>
          <p:spPr>
            <a:xfrm>
              <a:off x="7297916" y="1282827"/>
              <a:ext cx="2134095" cy="182880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rgbClr val="81017E"/>
                </a:gs>
                <a:gs pos="100000">
                  <a:srgbClr val="DA0081"/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2" name="Straight Connector 51"/>
            <p:cNvCxnSpPr/>
            <p:nvPr userDrawn="1"/>
          </p:nvCxnSpPr>
          <p:spPr>
            <a:xfrm>
              <a:off x="7297916" y="4118138"/>
              <a:ext cx="2134095" cy="0"/>
            </a:xfrm>
            <a:prstGeom prst="line">
              <a:avLst/>
            </a:prstGeom>
            <a:ln w="9525" cmpd="sng">
              <a:gradFill flip="none" rotWithShape="1">
                <a:gsLst>
                  <a:gs pos="0">
                    <a:srgbClr val="81017E"/>
                  </a:gs>
                  <a:gs pos="100000">
                    <a:srgbClr val="DA0081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 userDrawn="1"/>
        </p:nvGrpSpPr>
        <p:grpSpPr>
          <a:xfrm>
            <a:off x="9553576" y="1282826"/>
            <a:ext cx="2134095" cy="4663949"/>
            <a:chOff x="9553576" y="1282826"/>
            <a:chExt cx="2134095" cy="4663949"/>
          </a:xfrm>
        </p:grpSpPr>
        <p:sp>
          <p:nvSpPr>
            <p:cNvPr id="25" name="Content Placeholder 5"/>
            <p:cNvSpPr txBox="1">
              <a:spLocks/>
            </p:cNvSpPr>
            <p:nvPr userDrawn="1"/>
          </p:nvSpPr>
          <p:spPr bwMode="auto">
            <a:xfrm>
              <a:off x="9553576" y="1287594"/>
              <a:ext cx="2134095" cy="4659181"/>
            </a:xfrm>
            <a:prstGeom prst="roundRect">
              <a:avLst>
                <a:gd name="adj" fmla="val 4870"/>
              </a:avLst>
            </a:prstGeom>
            <a:solidFill>
              <a:srgbClr val="FFFFFF"/>
            </a:solidFill>
            <a:ln>
              <a:solidFill>
                <a:srgbClr val="F2F2F2">
                  <a:alpha val="0"/>
                </a:srgbClr>
              </a:solidFill>
            </a:ln>
            <a:extLs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182880" tIns="228600" rIns="182880" bIns="18288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1" fontAlgn="base" hangingPunct="1">
                <a:spcBef>
                  <a:spcPct val="0"/>
                </a:spcBef>
                <a:spcAft>
                  <a:spcPts val="800"/>
                </a:spcAft>
                <a:buFont typeface="Arial" charset="0"/>
                <a:defRPr sz="2000" b="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0" indent="0" algn="l" rtl="0" eaLnBrk="1" fontAlgn="base" hangingPunct="1">
                <a:spcBef>
                  <a:spcPct val="0"/>
                </a:spcBef>
                <a:spcAft>
                  <a:spcPts val="600"/>
                </a:spcAft>
                <a:buFont typeface="Arial" charset="0"/>
                <a:defRPr sz="20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2pPr>
              <a:lvl3pPr marL="228600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•"/>
                <a:defRPr sz="20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3pPr>
              <a:lvl4pPr marL="458788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–"/>
                <a:defRPr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4pPr>
              <a:lvl5pPr marL="688975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•"/>
                <a:defRPr sz="16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5pPr>
              <a:lvl6pPr marL="860425" indent="-174625" algn="l" defTabSz="860425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itchFamily="34" charset="0"/>
                <a:buChar char="•"/>
                <a:defRPr sz="1400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6pPr>
              <a:lvl7pPr marL="860425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Tx/>
                <a:buNone/>
                <a:defRPr sz="1200" i="1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74320" indent="-182880">
                <a:spcAft>
                  <a:spcPts val="1000"/>
                </a:spcAft>
                <a:buFont typeface="Arial"/>
                <a:buChar char="•"/>
              </a:pPr>
              <a:endParaRPr lang="en-US" sz="1800" dirty="0">
                <a:ea typeface="Calibri"/>
                <a:cs typeface="Calibri"/>
              </a:endParaRPr>
            </a:p>
            <a:p>
              <a:pPr>
                <a:spcAft>
                  <a:spcPts val="1000"/>
                </a:spcAft>
              </a:pPr>
              <a:endParaRPr lang="en-US" sz="1800" dirty="0">
                <a:ea typeface="Calibri"/>
                <a:cs typeface="Calibri"/>
              </a:endParaRPr>
            </a:p>
            <a:p>
              <a:pPr>
                <a:spcAft>
                  <a:spcPts val="1000"/>
                </a:spcAft>
              </a:pPr>
              <a:r>
                <a:rPr lang="en-US" sz="1800" dirty="0">
                  <a:ea typeface="Calibri"/>
                  <a:cs typeface="Calibri"/>
                </a:rPr>
                <a:t> </a:t>
              </a:r>
            </a:p>
            <a:p>
              <a:pPr>
                <a:spcAft>
                  <a:spcPts val="1000"/>
                </a:spcAft>
              </a:pPr>
              <a:endParaRPr lang="en-US" sz="1800" dirty="0">
                <a:ea typeface="Calibri"/>
                <a:cs typeface="Calibri"/>
              </a:endParaRPr>
            </a:p>
            <a:p>
              <a:pPr>
                <a:spcAft>
                  <a:spcPts val="1000"/>
                </a:spcAft>
              </a:pPr>
              <a:endParaRPr lang="en-US" sz="1800" dirty="0">
                <a:ea typeface="Calibri"/>
                <a:cs typeface="Calibri"/>
              </a:endParaRPr>
            </a:p>
          </p:txBody>
        </p:sp>
        <p:sp>
          <p:nvSpPr>
            <p:cNvPr id="46" name="Round Same Side Corner Rectangle 45"/>
            <p:cNvSpPr/>
            <p:nvPr userDrawn="1"/>
          </p:nvSpPr>
          <p:spPr>
            <a:xfrm>
              <a:off x="9553576" y="1282826"/>
              <a:ext cx="2134095" cy="182880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rgbClr val="0C2577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3" name="Straight Connector 52"/>
            <p:cNvCxnSpPr/>
            <p:nvPr userDrawn="1"/>
          </p:nvCxnSpPr>
          <p:spPr>
            <a:xfrm>
              <a:off x="9553576" y="4118137"/>
              <a:ext cx="2134095" cy="0"/>
            </a:xfrm>
            <a:prstGeom prst="line">
              <a:avLst/>
            </a:prstGeom>
            <a:ln w="9525" cmpd="sng">
              <a:gradFill flip="none" rotWithShape="1">
                <a:gsLst>
                  <a:gs pos="0">
                    <a:srgbClr val="0C2577"/>
                  </a:gs>
                  <a:gs pos="100000">
                    <a:schemeClr val="accent5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 userDrawn="1"/>
        </p:nvSpPr>
        <p:spPr>
          <a:xfrm>
            <a:off x="1217931" y="6372097"/>
            <a:ext cx="523963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 smtClean="0">
                <a:solidFill>
                  <a:schemeClr val="tx2"/>
                </a:solidFill>
                <a:ea typeface="Calibri"/>
                <a:cs typeface="Calibri"/>
              </a:rPr>
              <a:t>© 2015 AT&amp;T Intellectual Property. All rights reserved. AT&amp;T and the AT&amp;T logo are trademarks of AT&amp;T Intellectual Property.</a:t>
            </a:r>
            <a:endParaRPr lang="en-US" sz="600" dirty="0">
              <a:solidFill>
                <a:schemeClr val="tx2"/>
              </a:solidFill>
              <a:ea typeface="Calibri"/>
              <a:cs typeface="Calibri"/>
            </a:endParaRPr>
          </a:p>
        </p:txBody>
      </p:sp>
      <p:sp>
        <p:nvSpPr>
          <p:cNvPr id="13" name="Footer Placeholder 6"/>
          <p:cNvSpPr>
            <a:spLocks noGrp="1"/>
          </p:cNvSpPr>
          <p:nvPr userDrawn="1">
            <p:ph type="ftr" sz="quarter" idx="3"/>
          </p:nvPr>
        </p:nvSpPr>
        <p:spPr>
          <a:xfrm>
            <a:off x="1220046" y="6455664"/>
            <a:ext cx="5281926" cy="291652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rgbClr val="666666"/>
                </a:solidFill>
              </a:defRPr>
            </a:lvl1pPr>
          </a:lstStyle>
          <a:p>
            <a:r>
              <a:rPr lang="en-US" smtClean="0"/>
              <a:t>AT&amp;T Proprietary (Internal Use Only). Not for use or disclosure outside the AT&amp;T companies except under written agreement.</a:t>
            </a:r>
            <a:endParaRPr lang="en-US" dirty="0"/>
          </a:p>
        </p:txBody>
      </p:sp>
      <p:sp>
        <p:nvSpPr>
          <p:cNvPr id="14" name="Slide Number Placeholder 7"/>
          <p:cNvSpPr>
            <a:spLocks noGrp="1"/>
          </p:cNvSpPr>
          <p:nvPr userDrawn="1">
            <p:ph type="sldNum" sz="quarter" idx="4"/>
          </p:nvPr>
        </p:nvSpPr>
        <p:spPr>
          <a:xfrm>
            <a:off x="482098" y="6345223"/>
            <a:ext cx="249506" cy="247681"/>
          </a:xfrm>
          <a:prstGeom prst="rect">
            <a:avLst/>
          </a:prstGeom>
        </p:spPr>
        <p:txBody>
          <a:bodyPr/>
          <a:lstStyle>
            <a:lvl1pPr algn="l">
              <a:defRPr sz="800" b="1"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fld id="{8074B6C9-7640-0346-9181-9D7622A3024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1" name="Title 3"/>
          <p:cNvSpPr>
            <a:spLocks noGrp="1"/>
          </p:cNvSpPr>
          <p:nvPr userDrawn="1">
            <p:ph type="title"/>
          </p:nvPr>
        </p:nvSpPr>
        <p:spPr>
          <a:xfrm>
            <a:off x="729679" y="396875"/>
            <a:ext cx="10717784" cy="78638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Text Placeholder 2"/>
          <p:cNvSpPr>
            <a:spLocks noGrp="1"/>
          </p:cNvSpPr>
          <p:nvPr userDrawn="1">
            <p:ph type="body" sz="quarter" idx="24"/>
          </p:nvPr>
        </p:nvSpPr>
        <p:spPr>
          <a:xfrm>
            <a:off x="640959" y="1534278"/>
            <a:ext cx="1815215" cy="2522278"/>
          </a:xfrm>
        </p:spPr>
        <p:txBody>
          <a:bodyPr/>
          <a:lstStyle>
            <a:lvl1pPr>
              <a:spcAft>
                <a:spcPts val="600"/>
              </a:spcAft>
              <a:defRPr sz="1600" b="1" baseline="0">
                <a:solidFill>
                  <a:schemeClr val="accent1"/>
                </a:solidFill>
              </a:defRPr>
            </a:lvl1pPr>
            <a:lvl2pPr>
              <a:spcAft>
                <a:spcPts val="400"/>
              </a:spcAft>
              <a:defRPr sz="1600" baseline="0"/>
            </a:lvl2pPr>
            <a:lvl3pPr marL="137160" indent="-137160">
              <a:spcAft>
                <a:spcPts val="400"/>
              </a:spcAft>
              <a:defRPr sz="1600" baseline="0"/>
            </a:lvl3pPr>
            <a:lvl4pPr marL="274320" indent="-137160">
              <a:spcAft>
                <a:spcPts val="400"/>
              </a:spcAft>
              <a:defRPr sz="1600" baseline="0"/>
            </a:lvl4pPr>
            <a:lvl5pPr marL="411480" indent="-137160">
              <a:spcAft>
                <a:spcPts val="400"/>
              </a:spcAft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30" name="Text Placeholder 2"/>
          <p:cNvSpPr>
            <a:spLocks noGrp="1"/>
          </p:cNvSpPr>
          <p:nvPr userDrawn="1">
            <p:ph type="body" sz="quarter" idx="34"/>
          </p:nvPr>
        </p:nvSpPr>
        <p:spPr>
          <a:xfrm>
            <a:off x="2911826" y="1534278"/>
            <a:ext cx="1815215" cy="2522278"/>
          </a:xfrm>
        </p:spPr>
        <p:txBody>
          <a:bodyPr/>
          <a:lstStyle>
            <a:lvl1pPr>
              <a:spcAft>
                <a:spcPts val="600"/>
              </a:spcAft>
              <a:defRPr sz="1600" b="1" baseline="0">
                <a:solidFill>
                  <a:schemeClr val="accent5"/>
                </a:solidFill>
              </a:defRPr>
            </a:lvl1pPr>
            <a:lvl2pPr>
              <a:spcAft>
                <a:spcPts val="400"/>
              </a:spcAft>
              <a:defRPr sz="1600" baseline="0"/>
            </a:lvl2pPr>
            <a:lvl3pPr marL="137160" indent="-137160">
              <a:spcAft>
                <a:spcPts val="400"/>
              </a:spcAft>
              <a:defRPr sz="1600" baseline="0"/>
            </a:lvl3pPr>
            <a:lvl4pPr marL="274320" indent="-137160">
              <a:spcAft>
                <a:spcPts val="400"/>
              </a:spcAft>
              <a:defRPr sz="1600" baseline="0"/>
            </a:lvl4pPr>
            <a:lvl5pPr marL="411480" indent="-137160">
              <a:spcAft>
                <a:spcPts val="400"/>
              </a:spcAft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32" name="Text Placeholder 2"/>
          <p:cNvSpPr>
            <a:spLocks noGrp="1"/>
          </p:cNvSpPr>
          <p:nvPr userDrawn="1">
            <p:ph type="body" sz="quarter" idx="35"/>
          </p:nvPr>
        </p:nvSpPr>
        <p:spPr>
          <a:xfrm>
            <a:off x="5178170" y="1534278"/>
            <a:ext cx="1815215" cy="2522278"/>
          </a:xfrm>
        </p:spPr>
        <p:txBody>
          <a:bodyPr/>
          <a:lstStyle>
            <a:lvl1pPr>
              <a:spcAft>
                <a:spcPts val="600"/>
              </a:spcAft>
              <a:defRPr sz="1600" b="1" baseline="0">
                <a:solidFill>
                  <a:schemeClr val="accent3"/>
                </a:solidFill>
              </a:defRPr>
            </a:lvl1pPr>
            <a:lvl2pPr>
              <a:spcAft>
                <a:spcPts val="400"/>
              </a:spcAft>
              <a:defRPr sz="1600" baseline="0"/>
            </a:lvl2pPr>
            <a:lvl3pPr marL="137160" indent="-137160">
              <a:spcAft>
                <a:spcPts val="400"/>
              </a:spcAft>
              <a:defRPr sz="1600" baseline="0"/>
            </a:lvl3pPr>
            <a:lvl4pPr marL="274320" indent="-137160">
              <a:spcAft>
                <a:spcPts val="400"/>
              </a:spcAft>
              <a:defRPr sz="1600" baseline="0"/>
            </a:lvl4pPr>
            <a:lvl5pPr marL="411480" indent="-137160">
              <a:spcAft>
                <a:spcPts val="400"/>
              </a:spcAft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8" name="Text Placeholder 2"/>
          <p:cNvSpPr>
            <a:spLocks noGrp="1"/>
          </p:cNvSpPr>
          <p:nvPr userDrawn="1">
            <p:ph type="body" sz="quarter" idx="36"/>
          </p:nvPr>
        </p:nvSpPr>
        <p:spPr>
          <a:xfrm>
            <a:off x="7446775" y="1534278"/>
            <a:ext cx="1815215" cy="2522278"/>
          </a:xfrm>
        </p:spPr>
        <p:txBody>
          <a:bodyPr/>
          <a:lstStyle>
            <a:lvl1pPr>
              <a:spcAft>
                <a:spcPts val="600"/>
              </a:spcAft>
              <a:defRPr sz="1600" b="1" baseline="0">
                <a:solidFill>
                  <a:srgbClr val="81017E"/>
                </a:solidFill>
              </a:defRPr>
            </a:lvl1pPr>
            <a:lvl2pPr>
              <a:spcAft>
                <a:spcPts val="400"/>
              </a:spcAft>
              <a:defRPr sz="1600" baseline="0"/>
            </a:lvl2pPr>
            <a:lvl3pPr marL="137160" indent="-137160">
              <a:spcAft>
                <a:spcPts val="400"/>
              </a:spcAft>
              <a:defRPr sz="1600" baseline="0"/>
            </a:lvl3pPr>
            <a:lvl4pPr marL="274320" indent="-137160">
              <a:spcAft>
                <a:spcPts val="400"/>
              </a:spcAft>
              <a:defRPr sz="1600" baseline="0"/>
            </a:lvl4pPr>
            <a:lvl5pPr marL="411480" indent="-137160">
              <a:spcAft>
                <a:spcPts val="400"/>
              </a:spcAft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4" name="Text Placeholder 2"/>
          <p:cNvSpPr>
            <a:spLocks noGrp="1"/>
          </p:cNvSpPr>
          <p:nvPr userDrawn="1">
            <p:ph type="body" sz="quarter" idx="37"/>
          </p:nvPr>
        </p:nvSpPr>
        <p:spPr>
          <a:xfrm>
            <a:off x="9706723" y="1534278"/>
            <a:ext cx="1815215" cy="2522278"/>
          </a:xfrm>
        </p:spPr>
        <p:txBody>
          <a:bodyPr/>
          <a:lstStyle>
            <a:lvl1pPr>
              <a:spcAft>
                <a:spcPts val="600"/>
              </a:spcAft>
              <a:defRPr sz="1600" b="1" baseline="0">
                <a:solidFill>
                  <a:srgbClr val="0C2577"/>
                </a:solidFill>
              </a:defRPr>
            </a:lvl1pPr>
            <a:lvl2pPr>
              <a:spcAft>
                <a:spcPts val="400"/>
              </a:spcAft>
              <a:defRPr sz="1600" baseline="0"/>
            </a:lvl2pPr>
            <a:lvl3pPr marL="137160" indent="-137160">
              <a:spcAft>
                <a:spcPts val="400"/>
              </a:spcAft>
              <a:defRPr sz="1600" baseline="0"/>
            </a:lvl3pPr>
            <a:lvl4pPr marL="274320" indent="-137160">
              <a:spcAft>
                <a:spcPts val="400"/>
              </a:spcAft>
              <a:defRPr sz="1600" baseline="0"/>
            </a:lvl4pPr>
            <a:lvl5pPr marL="411480" indent="-137160">
              <a:spcAft>
                <a:spcPts val="400"/>
              </a:spcAft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36" name="Text Placeholder 2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640959" y="4245954"/>
            <a:ext cx="1815215" cy="161960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spcAft>
                <a:spcPts val="400"/>
              </a:spcAft>
              <a:defRPr sz="1600" baseline="0"/>
            </a:lvl2pPr>
            <a:lvl3pPr marL="137160" indent="-137160">
              <a:spcAft>
                <a:spcPts val="400"/>
              </a:spcAft>
              <a:defRPr sz="1600" baseline="0"/>
            </a:lvl3pPr>
            <a:lvl4pPr marL="274320" indent="-137160">
              <a:spcAft>
                <a:spcPts val="400"/>
              </a:spcAft>
              <a:defRPr sz="1600" baseline="0"/>
            </a:lvl4pPr>
            <a:lvl5pPr marL="411480" indent="-137160">
              <a:spcAft>
                <a:spcPts val="400"/>
              </a:spcAft>
              <a:defRPr sz="1600" baseline="0"/>
            </a:lvl5pPr>
          </a:lstStyle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5" name="Text Placeholder 2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2911826" y="4245954"/>
            <a:ext cx="1815215" cy="161960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spcAft>
                <a:spcPts val="400"/>
              </a:spcAft>
              <a:defRPr sz="1600" baseline="0"/>
            </a:lvl2pPr>
            <a:lvl3pPr marL="137160" indent="-137160">
              <a:spcAft>
                <a:spcPts val="400"/>
              </a:spcAft>
              <a:defRPr sz="1600" baseline="0"/>
            </a:lvl3pPr>
            <a:lvl4pPr marL="274320" indent="-137160">
              <a:spcAft>
                <a:spcPts val="400"/>
              </a:spcAft>
              <a:defRPr sz="1600" baseline="0"/>
            </a:lvl4pPr>
            <a:lvl5pPr marL="411480" indent="-137160">
              <a:spcAft>
                <a:spcPts val="400"/>
              </a:spcAft>
              <a:defRPr sz="1600" baseline="0"/>
            </a:lvl5pPr>
          </a:lstStyle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6" name="Text Placeholder 2"/>
          <p:cNvSpPr>
            <a:spLocks noGrp="1"/>
          </p:cNvSpPr>
          <p:nvPr userDrawn="1">
            <p:ph type="body" sz="quarter" idx="39" hasCustomPrompt="1"/>
          </p:nvPr>
        </p:nvSpPr>
        <p:spPr>
          <a:xfrm>
            <a:off x="5178170" y="4245954"/>
            <a:ext cx="1815215" cy="161960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spcAft>
                <a:spcPts val="400"/>
              </a:spcAft>
              <a:defRPr sz="1600" baseline="0"/>
            </a:lvl2pPr>
            <a:lvl3pPr marL="137160" indent="-137160">
              <a:spcAft>
                <a:spcPts val="400"/>
              </a:spcAft>
              <a:defRPr sz="1600" baseline="0"/>
            </a:lvl3pPr>
            <a:lvl4pPr marL="274320" indent="-137160">
              <a:spcAft>
                <a:spcPts val="400"/>
              </a:spcAft>
              <a:defRPr sz="1600" baseline="0"/>
            </a:lvl4pPr>
            <a:lvl5pPr marL="411480" indent="-137160">
              <a:spcAft>
                <a:spcPts val="400"/>
              </a:spcAft>
              <a:defRPr sz="1600" baseline="0"/>
            </a:lvl5pPr>
          </a:lstStyle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7" name="Text Placeholder 2"/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7446775" y="4245954"/>
            <a:ext cx="1815215" cy="161960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spcAft>
                <a:spcPts val="400"/>
              </a:spcAft>
              <a:defRPr sz="1600" baseline="0"/>
            </a:lvl2pPr>
            <a:lvl3pPr marL="137160" indent="-137160">
              <a:spcAft>
                <a:spcPts val="400"/>
              </a:spcAft>
              <a:defRPr sz="1600" baseline="0"/>
            </a:lvl3pPr>
            <a:lvl4pPr marL="274320" indent="-137160">
              <a:spcAft>
                <a:spcPts val="400"/>
              </a:spcAft>
              <a:defRPr sz="1600" baseline="0"/>
            </a:lvl4pPr>
            <a:lvl5pPr marL="411480" indent="-137160">
              <a:spcAft>
                <a:spcPts val="400"/>
              </a:spcAft>
              <a:defRPr sz="1600" baseline="0"/>
            </a:lvl5pPr>
          </a:lstStyle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8" name="Text Placeholder 2"/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9706723" y="4245954"/>
            <a:ext cx="1815215" cy="161960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spcAft>
                <a:spcPts val="400"/>
              </a:spcAft>
              <a:defRPr sz="1600" baseline="0"/>
            </a:lvl2pPr>
            <a:lvl3pPr marL="137160" indent="-137160">
              <a:spcAft>
                <a:spcPts val="400"/>
              </a:spcAft>
              <a:defRPr sz="1600" baseline="0"/>
            </a:lvl3pPr>
            <a:lvl4pPr marL="274320" indent="-137160">
              <a:spcAft>
                <a:spcPts val="400"/>
              </a:spcAft>
              <a:defRPr sz="1600" baseline="0"/>
            </a:lvl4pPr>
            <a:lvl5pPr marL="411480" indent="-137160">
              <a:spcAft>
                <a:spcPts val="400"/>
              </a:spcAft>
              <a:defRPr sz="1600" baseline="0"/>
            </a:lvl5pPr>
          </a:lstStyle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6070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5 Columns + Imag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485282" y="1282826"/>
            <a:ext cx="2134096" cy="2881962"/>
            <a:chOff x="357189" y="1286001"/>
            <a:chExt cx="1602241" cy="2881962"/>
          </a:xfrm>
        </p:grpSpPr>
        <p:sp>
          <p:nvSpPr>
            <p:cNvPr id="25" name="Content Placeholder 5"/>
            <p:cNvSpPr txBox="1">
              <a:spLocks/>
            </p:cNvSpPr>
            <p:nvPr userDrawn="1"/>
          </p:nvSpPr>
          <p:spPr bwMode="auto">
            <a:xfrm>
              <a:off x="357190" y="1295526"/>
              <a:ext cx="1602240" cy="2872437"/>
            </a:xfrm>
            <a:prstGeom prst="roundRect">
              <a:avLst>
                <a:gd name="adj" fmla="val 4967"/>
              </a:avLst>
            </a:prstGeom>
            <a:solidFill>
              <a:srgbClr val="FFFFFF"/>
            </a:solidFill>
            <a:ln>
              <a:solidFill>
                <a:srgbClr val="F2F2F2">
                  <a:alpha val="0"/>
                </a:srgbClr>
              </a:solidFill>
            </a:ln>
            <a:extLs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182880" tIns="228600" rIns="182880" bIns="18288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1" fontAlgn="base" hangingPunct="1">
                <a:spcBef>
                  <a:spcPct val="0"/>
                </a:spcBef>
                <a:spcAft>
                  <a:spcPts val="800"/>
                </a:spcAft>
                <a:buFont typeface="Arial" charset="0"/>
                <a:defRPr sz="2000" b="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0" indent="0" algn="l" rtl="0" eaLnBrk="1" fontAlgn="base" hangingPunct="1">
                <a:spcBef>
                  <a:spcPct val="0"/>
                </a:spcBef>
                <a:spcAft>
                  <a:spcPts val="600"/>
                </a:spcAft>
                <a:buFont typeface="Arial" charset="0"/>
                <a:defRPr sz="20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2pPr>
              <a:lvl3pPr marL="228600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•"/>
                <a:defRPr sz="20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3pPr>
              <a:lvl4pPr marL="458788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–"/>
                <a:defRPr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4pPr>
              <a:lvl5pPr marL="688975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•"/>
                <a:defRPr sz="16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5pPr>
              <a:lvl6pPr marL="860425" indent="-174625" algn="l" defTabSz="860425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itchFamily="34" charset="0"/>
                <a:buChar char="•"/>
                <a:defRPr sz="1400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6pPr>
              <a:lvl7pPr marL="860425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Tx/>
                <a:buNone/>
                <a:defRPr sz="1200" i="1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74320" indent="-182880">
                <a:spcAft>
                  <a:spcPts val="1000"/>
                </a:spcAft>
                <a:buFont typeface="Arial"/>
                <a:buChar char="•"/>
              </a:pPr>
              <a:endParaRPr lang="en-US" sz="1800" dirty="0">
                <a:ea typeface="Calibri"/>
                <a:cs typeface="Calibri"/>
              </a:endParaRPr>
            </a:p>
            <a:p>
              <a:pPr>
                <a:spcAft>
                  <a:spcPts val="1000"/>
                </a:spcAft>
              </a:pPr>
              <a:endParaRPr lang="en-US" sz="1800" dirty="0">
                <a:ea typeface="Calibri"/>
                <a:cs typeface="Calibri"/>
              </a:endParaRPr>
            </a:p>
            <a:p>
              <a:pPr>
                <a:spcAft>
                  <a:spcPts val="1000"/>
                </a:spcAft>
              </a:pPr>
              <a:r>
                <a:rPr lang="en-US" sz="1800" dirty="0">
                  <a:ea typeface="Calibri"/>
                  <a:cs typeface="Calibri"/>
                </a:rPr>
                <a:t> </a:t>
              </a:r>
            </a:p>
            <a:p>
              <a:pPr>
                <a:spcAft>
                  <a:spcPts val="1000"/>
                </a:spcAft>
              </a:pPr>
              <a:endParaRPr lang="en-US" sz="1800" dirty="0">
                <a:ea typeface="Calibri"/>
                <a:cs typeface="Calibri"/>
              </a:endParaRPr>
            </a:p>
            <a:p>
              <a:pPr>
                <a:spcAft>
                  <a:spcPts val="1000"/>
                </a:spcAft>
              </a:pPr>
              <a:endParaRPr lang="en-US" sz="1800" dirty="0">
                <a:ea typeface="Calibri"/>
                <a:cs typeface="Calibri"/>
              </a:endParaRPr>
            </a:p>
          </p:txBody>
        </p:sp>
        <p:sp>
          <p:nvSpPr>
            <p:cNvPr id="42" name="Round Same Side Corner Rectangle 41"/>
            <p:cNvSpPr/>
            <p:nvPr userDrawn="1"/>
          </p:nvSpPr>
          <p:spPr>
            <a:xfrm>
              <a:off x="357189" y="1286001"/>
              <a:ext cx="1602240" cy="182880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" name="Group 2"/>
          <p:cNvGrpSpPr/>
          <p:nvPr userDrawn="1"/>
        </p:nvGrpSpPr>
        <p:grpSpPr>
          <a:xfrm>
            <a:off x="2751562" y="1282826"/>
            <a:ext cx="2134096" cy="2881963"/>
            <a:chOff x="2062618" y="1286001"/>
            <a:chExt cx="1602241" cy="2881963"/>
          </a:xfrm>
        </p:grpSpPr>
        <p:sp>
          <p:nvSpPr>
            <p:cNvPr id="24" name="Content Placeholder 5"/>
            <p:cNvSpPr txBox="1">
              <a:spLocks/>
            </p:cNvSpPr>
            <p:nvPr userDrawn="1"/>
          </p:nvSpPr>
          <p:spPr bwMode="auto">
            <a:xfrm>
              <a:off x="2062619" y="1286002"/>
              <a:ext cx="1602240" cy="2881962"/>
            </a:xfrm>
            <a:prstGeom prst="roundRect">
              <a:avLst>
                <a:gd name="adj" fmla="val 5709"/>
              </a:avLst>
            </a:prstGeom>
            <a:solidFill>
              <a:srgbClr val="FFFFFF"/>
            </a:solidFill>
            <a:ln>
              <a:solidFill>
                <a:srgbClr val="F2F2F2">
                  <a:alpha val="0"/>
                </a:srgbClr>
              </a:solidFill>
            </a:ln>
            <a:extLs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182880" tIns="228600" rIns="182880" bIns="18288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1" fontAlgn="base" hangingPunct="1">
                <a:spcBef>
                  <a:spcPct val="0"/>
                </a:spcBef>
                <a:spcAft>
                  <a:spcPts val="800"/>
                </a:spcAft>
                <a:buFont typeface="Arial" charset="0"/>
                <a:defRPr sz="2000" b="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0" indent="0" algn="l" rtl="0" eaLnBrk="1" fontAlgn="base" hangingPunct="1">
                <a:spcBef>
                  <a:spcPct val="0"/>
                </a:spcBef>
                <a:spcAft>
                  <a:spcPts val="600"/>
                </a:spcAft>
                <a:buFont typeface="Arial" charset="0"/>
                <a:defRPr sz="20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2pPr>
              <a:lvl3pPr marL="228600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•"/>
                <a:defRPr sz="20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3pPr>
              <a:lvl4pPr marL="458788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–"/>
                <a:defRPr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4pPr>
              <a:lvl5pPr marL="688975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•"/>
                <a:defRPr sz="16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5pPr>
              <a:lvl6pPr marL="860425" indent="-174625" algn="l" defTabSz="860425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itchFamily="34" charset="0"/>
                <a:buChar char="•"/>
                <a:defRPr sz="1400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6pPr>
              <a:lvl7pPr marL="860425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Tx/>
                <a:buNone/>
                <a:defRPr sz="1200" i="1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74320" indent="-182880">
                <a:spcAft>
                  <a:spcPts val="1000"/>
                </a:spcAft>
                <a:buFont typeface="Arial"/>
                <a:buChar char="•"/>
              </a:pPr>
              <a:endParaRPr lang="en-US" sz="1800" dirty="0">
                <a:ea typeface="Calibri"/>
                <a:cs typeface="Calibri"/>
              </a:endParaRPr>
            </a:p>
            <a:p>
              <a:pPr>
                <a:spcAft>
                  <a:spcPts val="1000"/>
                </a:spcAft>
              </a:pPr>
              <a:endParaRPr lang="en-US" sz="1800" dirty="0">
                <a:ea typeface="Calibri"/>
                <a:cs typeface="Calibri"/>
              </a:endParaRPr>
            </a:p>
            <a:p>
              <a:pPr>
                <a:spcAft>
                  <a:spcPts val="1000"/>
                </a:spcAft>
              </a:pPr>
              <a:r>
                <a:rPr lang="en-US" sz="1800" dirty="0">
                  <a:ea typeface="Calibri"/>
                  <a:cs typeface="Calibri"/>
                </a:rPr>
                <a:t> </a:t>
              </a:r>
            </a:p>
            <a:p>
              <a:pPr>
                <a:spcAft>
                  <a:spcPts val="1000"/>
                </a:spcAft>
              </a:pPr>
              <a:endParaRPr lang="en-US" sz="1800" dirty="0">
                <a:ea typeface="Calibri"/>
                <a:cs typeface="Calibri"/>
              </a:endParaRPr>
            </a:p>
            <a:p>
              <a:pPr>
                <a:spcAft>
                  <a:spcPts val="1000"/>
                </a:spcAft>
              </a:pPr>
              <a:endParaRPr lang="en-US" sz="1800" dirty="0">
                <a:ea typeface="Calibri"/>
                <a:cs typeface="Calibri"/>
              </a:endParaRPr>
            </a:p>
          </p:txBody>
        </p:sp>
        <p:sp>
          <p:nvSpPr>
            <p:cNvPr id="43" name="Round Same Side Corner Rectangle 42"/>
            <p:cNvSpPr/>
            <p:nvPr userDrawn="1"/>
          </p:nvSpPr>
          <p:spPr>
            <a:xfrm>
              <a:off x="2062618" y="1286001"/>
              <a:ext cx="1602240" cy="182880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" name="Group 3"/>
          <p:cNvGrpSpPr/>
          <p:nvPr userDrawn="1"/>
        </p:nvGrpSpPr>
        <p:grpSpPr>
          <a:xfrm>
            <a:off x="5017842" y="1282827"/>
            <a:ext cx="2134096" cy="2881963"/>
            <a:chOff x="3775303" y="1286001"/>
            <a:chExt cx="1602241" cy="2881963"/>
          </a:xfrm>
        </p:grpSpPr>
        <p:sp>
          <p:nvSpPr>
            <p:cNvPr id="23" name="Content Placeholder 5"/>
            <p:cNvSpPr txBox="1">
              <a:spLocks/>
            </p:cNvSpPr>
            <p:nvPr userDrawn="1"/>
          </p:nvSpPr>
          <p:spPr bwMode="auto">
            <a:xfrm>
              <a:off x="3775304" y="1286002"/>
              <a:ext cx="1602240" cy="2881962"/>
            </a:xfrm>
            <a:prstGeom prst="roundRect">
              <a:avLst>
                <a:gd name="adj" fmla="val 5214"/>
              </a:avLst>
            </a:prstGeom>
            <a:solidFill>
              <a:srgbClr val="FFFFFF"/>
            </a:solidFill>
            <a:ln>
              <a:solidFill>
                <a:srgbClr val="F2F2F2">
                  <a:alpha val="0"/>
                </a:srgbClr>
              </a:solidFill>
            </a:ln>
            <a:extLs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182880" tIns="228600" rIns="182880" bIns="18288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1" fontAlgn="base" hangingPunct="1">
                <a:spcBef>
                  <a:spcPct val="0"/>
                </a:spcBef>
                <a:spcAft>
                  <a:spcPts val="800"/>
                </a:spcAft>
                <a:buFont typeface="Arial" charset="0"/>
                <a:defRPr sz="2000" b="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0" indent="0" algn="l" rtl="0" eaLnBrk="1" fontAlgn="base" hangingPunct="1">
                <a:spcBef>
                  <a:spcPct val="0"/>
                </a:spcBef>
                <a:spcAft>
                  <a:spcPts val="600"/>
                </a:spcAft>
                <a:buFont typeface="Arial" charset="0"/>
                <a:defRPr sz="20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2pPr>
              <a:lvl3pPr marL="228600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•"/>
                <a:defRPr sz="20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3pPr>
              <a:lvl4pPr marL="458788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–"/>
                <a:defRPr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4pPr>
              <a:lvl5pPr marL="688975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•"/>
                <a:defRPr sz="16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5pPr>
              <a:lvl6pPr marL="860425" indent="-174625" algn="l" defTabSz="860425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itchFamily="34" charset="0"/>
                <a:buChar char="•"/>
                <a:defRPr sz="1400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6pPr>
              <a:lvl7pPr marL="860425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Tx/>
                <a:buNone/>
                <a:defRPr sz="1200" i="1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74320" indent="-182880">
                <a:spcAft>
                  <a:spcPts val="1000"/>
                </a:spcAft>
                <a:buFont typeface="Arial"/>
                <a:buChar char="•"/>
              </a:pPr>
              <a:endParaRPr lang="en-US" sz="1800" dirty="0">
                <a:ea typeface="Calibri"/>
                <a:cs typeface="Calibri"/>
              </a:endParaRPr>
            </a:p>
            <a:p>
              <a:pPr>
                <a:spcAft>
                  <a:spcPts val="1000"/>
                </a:spcAft>
              </a:pPr>
              <a:endParaRPr lang="en-US" sz="1800" dirty="0">
                <a:ea typeface="Calibri"/>
                <a:cs typeface="Calibri"/>
              </a:endParaRPr>
            </a:p>
            <a:p>
              <a:pPr>
                <a:spcAft>
                  <a:spcPts val="1000"/>
                </a:spcAft>
              </a:pPr>
              <a:r>
                <a:rPr lang="en-US" sz="1800" dirty="0">
                  <a:ea typeface="Calibri"/>
                  <a:cs typeface="Calibri"/>
                </a:rPr>
                <a:t> </a:t>
              </a:r>
            </a:p>
            <a:p>
              <a:pPr>
                <a:spcAft>
                  <a:spcPts val="1000"/>
                </a:spcAft>
              </a:pPr>
              <a:endParaRPr lang="en-US" sz="1800" dirty="0">
                <a:ea typeface="Calibri"/>
                <a:cs typeface="Calibri"/>
              </a:endParaRPr>
            </a:p>
            <a:p>
              <a:pPr>
                <a:spcAft>
                  <a:spcPts val="1000"/>
                </a:spcAft>
              </a:pPr>
              <a:endParaRPr lang="en-US" sz="1800" dirty="0">
                <a:ea typeface="Calibri"/>
                <a:cs typeface="Calibri"/>
              </a:endParaRPr>
            </a:p>
          </p:txBody>
        </p:sp>
        <p:sp>
          <p:nvSpPr>
            <p:cNvPr id="44" name="Round Same Side Corner Rectangle 43"/>
            <p:cNvSpPr/>
            <p:nvPr userDrawn="1"/>
          </p:nvSpPr>
          <p:spPr>
            <a:xfrm>
              <a:off x="3775303" y="1286001"/>
              <a:ext cx="1602240" cy="182880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4"/>
          <p:cNvGrpSpPr/>
          <p:nvPr userDrawn="1"/>
        </p:nvGrpSpPr>
        <p:grpSpPr>
          <a:xfrm>
            <a:off x="7284122" y="1282827"/>
            <a:ext cx="2134096" cy="2881963"/>
            <a:chOff x="5479144" y="1286001"/>
            <a:chExt cx="1602241" cy="2881963"/>
          </a:xfrm>
        </p:grpSpPr>
        <p:sp>
          <p:nvSpPr>
            <p:cNvPr id="22" name="Content Placeholder 5"/>
            <p:cNvSpPr txBox="1">
              <a:spLocks/>
            </p:cNvSpPr>
            <p:nvPr userDrawn="1"/>
          </p:nvSpPr>
          <p:spPr bwMode="auto">
            <a:xfrm>
              <a:off x="5479145" y="1287109"/>
              <a:ext cx="1602240" cy="2880855"/>
            </a:xfrm>
            <a:prstGeom prst="roundRect">
              <a:avLst>
                <a:gd name="adj" fmla="val 5264"/>
              </a:avLst>
            </a:prstGeom>
            <a:solidFill>
              <a:srgbClr val="FFFFFF"/>
            </a:solidFill>
            <a:ln>
              <a:solidFill>
                <a:srgbClr val="F2F2F2">
                  <a:alpha val="0"/>
                </a:srgbClr>
              </a:solidFill>
            </a:ln>
            <a:extLs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182880" tIns="228600" rIns="182880" bIns="18288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1" fontAlgn="base" hangingPunct="1">
                <a:spcBef>
                  <a:spcPct val="0"/>
                </a:spcBef>
                <a:spcAft>
                  <a:spcPts val="800"/>
                </a:spcAft>
                <a:buFont typeface="Arial" charset="0"/>
                <a:defRPr sz="2000" b="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0" indent="0" algn="l" rtl="0" eaLnBrk="1" fontAlgn="base" hangingPunct="1">
                <a:spcBef>
                  <a:spcPct val="0"/>
                </a:spcBef>
                <a:spcAft>
                  <a:spcPts val="600"/>
                </a:spcAft>
                <a:buFont typeface="Arial" charset="0"/>
                <a:defRPr sz="20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2pPr>
              <a:lvl3pPr marL="228600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•"/>
                <a:defRPr sz="20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3pPr>
              <a:lvl4pPr marL="458788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–"/>
                <a:defRPr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4pPr>
              <a:lvl5pPr marL="688975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•"/>
                <a:defRPr sz="16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5pPr>
              <a:lvl6pPr marL="860425" indent="-174625" algn="l" defTabSz="860425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itchFamily="34" charset="0"/>
                <a:buChar char="•"/>
                <a:defRPr sz="1400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6pPr>
              <a:lvl7pPr marL="860425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Tx/>
                <a:buNone/>
                <a:defRPr sz="1200" i="1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74320" indent="-182880">
                <a:spcAft>
                  <a:spcPts val="1000"/>
                </a:spcAft>
                <a:buFont typeface="Arial"/>
                <a:buChar char="•"/>
              </a:pPr>
              <a:endParaRPr lang="en-US" sz="1800" dirty="0">
                <a:ea typeface="Calibri"/>
                <a:cs typeface="Calibri"/>
              </a:endParaRPr>
            </a:p>
            <a:p>
              <a:pPr>
                <a:spcAft>
                  <a:spcPts val="1000"/>
                </a:spcAft>
              </a:pPr>
              <a:endParaRPr lang="en-US" sz="1800" dirty="0">
                <a:ea typeface="Calibri"/>
                <a:cs typeface="Calibri"/>
              </a:endParaRPr>
            </a:p>
            <a:p>
              <a:pPr>
                <a:spcAft>
                  <a:spcPts val="1000"/>
                </a:spcAft>
              </a:pPr>
              <a:r>
                <a:rPr lang="en-US" sz="1800" dirty="0">
                  <a:ea typeface="Calibri"/>
                  <a:cs typeface="Calibri"/>
                </a:rPr>
                <a:t> </a:t>
              </a:r>
            </a:p>
            <a:p>
              <a:pPr>
                <a:spcAft>
                  <a:spcPts val="1000"/>
                </a:spcAft>
              </a:pPr>
              <a:endParaRPr lang="en-US" sz="1800" dirty="0">
                <a:ea typeface="Calibri"/>
                <a:cs typeface="Calibri"/>
              </a:endParaRPr>
            </a:p>
            <a:p>
              <a:pPr>
                <a:spcAft>
                  <a:spcPts val="1000"/>
                </a:spcAft>
              </a:pPr>
              <a:endParaRPr lang="en-US" sz="1800" dirty="0">
                <a:ea typeface="Calibri"/>
                <a:cs typeface="Calibri"/>
              </a:endParaRPr>
            </a:p>
          </p:txBody>
        </p:sp>
        <p:sp>
          <p:nvSpPr>
            <p:cNvPr id="45" name="Round Same Side Corner Rectangle 44"/>
            <p:cNvSpPr/>
            <p:nvPr userDrawn="1"/>
          </p:nvSpPr>
          <p:spPr>
            <a:xfrm>
              <a:off x="5479144" y="1286001"/>
              <a:ext cx="1602240" cy="182880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rgbClr val="81017E"/>
                </a:gs>
                <a:gs pos="100000">
                  <a:srgbClr val="DA0081"/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9550401" y="1282826"/>
            <a:ext cx="2134095" cy="2881962"/>
            <a:chOff x="7184572" y="1286001"/>
            <a:chExt cx="1602240" cy="2881962"/>
          </a:xfrm>
        </p:grpSpPr>
        <p:sp>
          <p:nvSpPr>
            <p:cNvPr id="21" name="Content Placeholder 5"/>
            <p:cNvSpPr txBox="1">
              <a:spLocks/>
            </p:cNvSpPr>
            <p:nvPr userDrawn="1"/>
          </p:nvSpPr>
          <p:spPr bwMode="auto">
            <a:xfrm>
              <a:off x="7184572" y="1287594"/>
              <a:ext cx="1602240" cy="2880369"/>
            </a:xfrm>
            <a:prstGeom prst="roundRect">
              <a:avLst>
                <a:gd name="adj" fmla="val 5462"/>
              </a:avLst>
            </a:prstGeom>
            <a:solidFill>
              <a:srgbClr val="FFFFFF"/>
            </a:solidFill>
            <a:ln>
              <a:solidFill>
                <a:srgbClr val="F2F2F2">
                  <a:alpha val="0"/>
                </a:srgbClr>
              </a:solidFill>
            </a:ln>
            <a:extLs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182880" tIns="228600" rIns="182880" bIns="18288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1" fontAlgn="base" hangingPunct="1">
                <a:spcBef>
                  <a:spcPct val="0"/>
                </a:spcBef>
                <a:spcAft>
                  <a:spcPts val="800"/>
                </a:spcAft>
                <a:buFont typeface="Arial" charset="0"/>
                <a:defRPr sz="2000" b="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0" indent="0" algn="l" rtl="0" eaLnBrk="1" fontAlgn="base" hangingPunct="1">
                <a:spcBef>
                  <a:spcPct val="0"/>
                </a:spcBef>
                <a:spcAft>
                  <a:spcPts val="600"/>
                </a:spcAft>
                <a:buFont typeface="Arial" charset="0"/>
                <a:defRPr sz="20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2pPr>
              <a:lvl3pPr marL="228600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•"/>
                <a:defRPr sz="20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3pPr>
              <a:lvl4pPr marL="458788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–"/>
                <a:defRPr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4pPr>
              <a:lvl5pPr marL="688975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•"/>
                <a:defRPr sz="16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5pPr>
              <a:lvl6pPr marL="860425" indent="-174625" algn="l" defTabSz="860425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itchFamily="34" charset="0"/>
                <a:buChar char="•"/>
                <a:defRPr sz="1400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6pPr>
              <a:lvl7pPr marL="860425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Tx/>
                <a:buNone/>
                <a:defRPr sz="1200" i="1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74320" indent="-182880">
                <a:spcAft>
                  <a:spcPts val="1000"/>
                </a:spcAft>
                <a:buFont typeface="Arial"/>
                <a:buChar char="•"/>
              </a:pPr>
              <a:endParaRPr lang="en-US" sz="1800" dirty="0">
                <a:ea typeface="Calibri"/>
                <a:cs typeface="Calibri"/>
              </a:endParaRPr>
            </a:p>
            <a:p>
              <a:pPr>
                <a:spcAft>
                  <a:spcPts val="1000"/>
                </a:spcAft>
              </a:pPr>
              <a:endParaRPr lang="en-US" sz="1800" dirty="0">
                <a:ea typeface="Calibri"/>
                <a:cs typeface="Calibri"/>
              </a:endParaRPr>
            </a:p>
            <a:p>
              <a:pPr>
                <a:spcAft>
                  <a:spcPts val="1000"/>
                </a:spcAft>
              </a:pPr>
              <a:r>
                <a:rPr lang="en-US" sz="1800" dirty="0">
                  <a:ea typeface="Calibri"/>
                  <a:cs typeface="Calibri"/>
                </a:rPr>
                <a:t> </a:t>
              </a:r>
            </a:p>
            <a:p>
              <a:pPr>
                <a:spcAft>
                  <a:spcPts val="1000"/>
                </a:spcAft>
              </a:pPr>
              <a:endParaRPr lang="en-US" sz="1800" dirty="0">
                <a:ea typeface="Calibri"/>
                <a:cs typeface="Calibri"/>
              </a:endParaRPr>
            </a:p>
            <a:p>
              <a:pPr>
                <a:spcAft>
                  <a:spcPts val="1000"/>
                </a:spcAft>
              </a:pPr>
              <a:endParaRPr lang="en-US" sz="1800" dirty="0">
                <a:ea typeface="Calibri"/>
                <a:cs typeface="Calibri"/>
              </a:endParaRPr>
            </a:p>
          </p:txBody>
        </p:sp>
        <p:sp>
          <p:nvSpPr>
            <p:cNvPr id="46" name="Round Same Side Corner Rectangle 45"/>
            <p:cNvSpPr/>
            <p:nvPr userDrawn="1"/>
          </p:nvSpPr>
          <p:spPr>
            <a:xfrm>
              <a:off x="7184572" y="1286001"/>
              <a:ext cx="1602240" cy="182880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rgbClr val="0C2577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8" name="TextBox 27"/>
          <p:cNvSpPr txBox="1"/>
          <p:nvPr userDrawn="1"/>
        </p:nvSpPr>
        <p:spPr>
          <a:xfrm>
            <a:off x="1217931" y="6372097"/>
            <a:ext cx="523963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 smtClean="0">
                <a:solidFill>
                  <a:schemeClr val="tx2"/>
                </a:solidFill>
                <a:ea typeface="Calibri"/>
                <a:cs typeface="Calibri"/>
              </a:rPr>
              <a:t>© 2015 AT&amp;T Intellectual Property. All rights reserved. AT&amp;T and the AT&amp;T logo are trademarks of AT&amp;T Intellectual Property.</a:t>
            </a:r>
            <a:endParaRPr lang="en-US" sz="600" dirty="0">
              <a:solidFill>
                <a:schemeClr val="tx2"/>
              </a:solidFill>
              <a:ea typeface="Calibri"/>
              <a:cs typeface="Calibri"/>
            </a:endParaRPr>
          </a:p>
        </p:txBody>
      </p:sp>
      <p:sp>
        <p:nvSpPr>
          <p:cNvPr id="13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220045" y="6455664"/>
            <a:ext cx="5267124" cy="291652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rgbClr val="666666"/>
                </a:solidFill>
              </a:defRPr>
            </a:lvl1pPr>
          </a:lstStyle>
          <a:p>
            <a:r>
              <a:rPr lang="en-US" smtClean="0"/>
              <a:t>AT&amp;T Proprietary (Internal Use Only). Not for use or disclosure outside the AT&amp;T companies except under written agreement.</a:t>
            </a:r>
            <a:endParaRPr lang="en-US" dirty="0"/>
          </a:p>
        </p:txBody>
      </p:sp>
      <p:sp>
        <p:nvSpPr>
          <p:cNvPr id="14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82097" y="6346794"/>
            <a:ext cx="249506" cy="244506"/>
          </a:xfrm>
          <a:prstGeom prst="rect">
            <a:avLst/>
          </a:prstGeom>
        </p:spPr>
        <p:txBody>
          <a:bodyPr/>
          <a:lstStyle>
            <a:lvl1pPr algn="l">
              <a:defRPr sz="800" b="1"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fld id="{8074B6C9-7640-0346-9181-9D7622A3024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1" name="Title 3"/>
          <p:cNvSpPr>
            <a:spLocks noGrp="1"/>
          </p:cNvSpPr>
          <p:nvPr>
            <p:ph type="title"/>
          </p:nvPr>
        </p:nvSpPr>
        <p:spPr>
          <a:xfrm>
            <a:off x="729679" y="396875"/>
            <a:ext cx="10717784" cy="78638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0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640407" y="1534278"/>
            <a:ext cx="1815215" cy="2522278"/>
          </a:xfrm>
        </p:spPr>
        <p:txBody>
          <a:bodyPr/>
          <a:lstStyle>
            <a:lvl1pPr>
              <a:spcAft>
                <a:spcPts val="600"/>
              </a:spcAft>
              <a:defRPr sz="1600" b="1" baseline="0">
                <a:solidFill>
                  <a:schemeClr val="accent1"/>
                </a:solidFill>
              </a:defRPr>
            </a:lvl1pPr>
            <a:lvl2pPr>
              <a:spcAft>
                <a:spcPts val="400"/>
              </a:spcAft>
              <a:defRPr sz="1600" baseline="0"/>
            </a:lvl2pPr>
            <a:lvl3pPr marL="137160" indent="-137160">
              <a:spcAft>
                <a:spcPts val="400"/>
              </a:spcAft>
              <a:defRPr sz="1600" baseline="0"/>
            </a:lvl3pPr>
            <a:lvl4pPr marL="274320" indent="-137160">
              <a:spcAft>
                <a:spcPts val="400"/>
              </a:spcAft>
              <a:defRPr sz="1600" baseline="0"/>
            </a:lvl4pPr>
            <a:lvl5pPr marL="411480" indent="-137160">
              <a:spcAft>
                <a:spcPts val="400"/>
              </a:spcAft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7" name="Text Placeholder 2"/>
          <p:cNvSpPr>
            <a:spLocks noGrp="1"/>
          </p:cNvSpPr>
          <p:nvPr>
            <p:ph type="body" sz="quarter" idx="34"/>
          </p:nvPr>
        </p:nvSpPr>
        <p:spPr>
          <a:xfrm>
            <a:off x="2911274" y="1534278"/>
            <a:ext cx="1815215" cy="2522278"/>
          </a:xfrm>
        </p:spPr>
        <p:txBody>
          <a:bodyPr/>
          <a:lstStyle>
            <a:lvl1pPr>
              <a:spcAft>
                <a:spcPts val="600"/>
              </a:spcAft>
              <a:defRPr sz="1600" b="1" baseline="0">
                <a:solidFill>
                  <a:schemeClr val="accent5"/>
                </a:solidFill>
              </a:defRPr>
            </a:lvl1pPr>
            <a:lvl2pPr>
              <a:spcAft>
                <a:spcPts val="400"/>
              </a:spcAft>
              <a:defRPr sz="1600" baseline="0"/>
            </a:lvl2pPr>
            <a:lvl3pPr marL="137160" indent="-137160">
              <a:spcAft>
                <a:spcPts val="400"/>
              </a:spcAft>
              <a:defRPr sz="1600" baseline="0"/>
            </a:lvl3pPr>
            <a:lvl4pPr marL="274320" indent="-137160">
              <a:spcAft>
                <a:spcPts val="400"/>
              </a:spcAft>
              <a:defRPr sz="1600" baseline="0"/>
            </a:lvl4pPr>
            <a:lvl5pPr marL="411480" indent="-137160">
              <a:spcAft>
                <a:spcPts val="400"/>
              </a:spcAft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8" name="Text Placeholder 2"/>
          <p:cNvSpPr>
            <a:spLocks noGrp="1"/>
          </p:cNvSpPr>
          <p:nvPr>
            <p:ph type="body" sz="quarter" idx="39"/>
          </p:nvPr>
        </p:nvSpPr>
        <p:spPr>
          <a:xfrm>
            <a:off x="5178446" y="1534278"/>
            <a:ext cx="1815215" cy="2522278"/>
          </a:xfrm>
        </p:spPr>
        <p:txBody>
          <a:bodyPr/>
          <a:lstStyle>
            <a:lvl1pPr>
              <a:spcAft>
                <a:spcPts val="600"/>
              </a:spcAft>
              <a:defRPr sz="1600" b="1" baseline="0">
                <a:solidFill>
                  <a:schemeClr val="accent3"/>
                </a:solidFill>
              </a:defRPr>
            </a:lvl1pPr>
            <a:lvl2pPr>
              <a:spcAft>
                <a:spcPts val="400"/>
              </a:spcAft>
              <a:defRPr sz="1600" baseline="0"/>
            </a:lvl2pPr>
            <a:lvl3pPr marL="137160" indent="-137160">
              <a:spcAft>
                <a:spcPts val="400"/>
              </a:spcAft>
              <a:defRPr sz="1600" baseline="0"/>
            </a:lvl3pPr>
            <a:lvl4pPr marL="274320" indent="-137160">
              <a:spcAft>
                <a:spcPts val="400"/>
              </a:spcAft>
              <a:defRPr sz="1600" baseline="0"/>
            </a:lvl4pPr>
            <a:lvl5pPr marL="411480" indent="-137160">
              <a:spcAft>
                <a:spcPts val="400"/>
              </a:spcAft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9" name="Text Placeholder 2"/>
          <p:cNvSpPr>
            <a:spLocks noGrp="1"/>
          </p:cNvSpPr>
          <p:nvPr>
            <p:ph type="body" sz="quarter" idx="40"/>
          </p:nvPr>
        </p:nvSpPr>
        <p:spPr>
          <a:xfrm>
            <a:off x="7447327" y="1534278"/>
            <a:ext cx="1815215" cy="2522278"/>
          </a:xfrm>
        </p:spPr>
        <p:txBody>
          <a:bodyPr/>
          <a:lstStyle>
            <a:lvl1pPr>
              <a:spcAft>
                <a:spcPts val="600"/>
              </a:spcAft>
              <a:defRPr sz="1600" b="1" baseline="0">
                <a:solidFill>
                  <a:srgbClr val="81017E"/>
                </a:solidFill>
              </a:defRPr>
            </a:lvl1pPr>
            <a:lvl2pPr>
              <a:spcAft>
                <a:spcPts val="400"/>
              </a:spcAft>
              <a:defRPr sz="1600" baseline="0"/>
            </a:lvl2pPr>
            <a:lvl3pPr marL="137160" indent="-137160">
              <a:spcAft>
                <a:spcPts val="400"/>
              </a:spcAft>
              <a:defRPr sz="1600" baseline="0"/>
            </a:lvl3pPr>
            <a:lvl4pPr marL="274320" indent="-137160">
              <a:spcAft>
                <a:spcPts val="400"/>
              </a:spcAft>
              <a:defRPr sz="1600" baseline="0"/>
            </a:lvl4pPr>
            <a:lvl5pPr marL="411480" indent="-137160">
              <a:spcAft>
                <a:spcPts val="400"/>
              </a:spcAft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0" name="Text Placeholder 2"/>
          <p:cNvSpPr>
            <a:spLocks noGrp="1"/>
          </p:cNvSpPr>
          <p:nvPr>
            <p:ph type="body" sz="quarter" idx="41"/>
          </p:nvPr>
        </p:nvSpPr>
        <p:spPr>
          <a:xfrm>
            <a:off x="9716210" y="1534278"/>
            <a:ext cx="1815215" cy="2522278"/>
          </a:xfrm>
        </p:spPr>
        <p:txBody>
          <a:bodyPr/>
          <a:lstStyle>
            <a:lvl1pPr>
              <a:spcAft>
                <a:spcPts val="600"/>
              </a:spcAft>
              <a:defRPr sz="1600" b="1" baseline="0">
                <a:solidFill>
                  <a:srgbClr val="0C2577"/>
                </a:solidFill>
              </a:defRPr>
            </a:lvl1pPr>
            <a:lvl2pPr>
              <a:spcAft>
                <a:spcPts val="400"/>
              </a:spcAft>
              <a:defRPr sz="1600" baseline="0"/>
            </a:lvl2pPr>
            <a:lvl3pPr marL="137160" indent="-137160">
              <a:spcAft>
                <a:spcPts val="400"/>
              </a:spcAft>
              <a:defRPr sz="1600" baseline="0"/>
            </a:lvl3pPr>
            <a:lvl4pPr marL="274320" indent="-137160">
              <a:spcAft>
                <a:spcPts val="400"/>
              </a:spcAft>
              <a:defRPr sz="1600" baseline="0"/>
            </a:lvl4pPr>
            <a:lvl5pPr marL="411480" indent="-137160">
              <a:spcAft>
                <a:spcPts val="400"/>
              </a:spcAft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83172" y="4253092"/>
            <a:ext cx="2134095" cy="1696858"/>
          </a:xfrm>
          <a:prstGeom prst="roundRect">
            <a:avLst>
              <a:gd name="adj" fmla="val 6949"/>
            </a:avLst>
          </a:prstGeom>
          <a:solidFill>
            <a:schemeClr val="tx1"/>
          </a:solidFill>
        </p:spPr>
        <p:txBody>
          <a:bodyPr rtlCol="0">
            <a:normAutofit/>
          </a:bodyPr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2750809" y="4253092"/>
            <a:ext cx="2134095" cy="1696858"/>
          </a:xfrm>
          <a:prstGeom prst="roundRect">
            <a:avLst>
              <a:gd name="adj" fmla="val 7136"/>
            </a:avLst>
          </a:prstGeom>
          <a:solidFill>
            <a:schemeClr val="tx1"/>
          </a:solidFill>
        </p:spPr>
        <p:txBody>
          <a:bodyPr rtlCol="0">
            <a:normAutofit/>
          </a:bodyPr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5018446" y="4253092"/>
            <a:ext cx="2134095" cy="1696858"/>
          </a:xfrm>
          <a:prstGeom prst="roundRect">
            <a:avLst>
              <a:gd name="adj" fmla="val 6949"/>
            </a:avLst>
          </a:prstGeom>
          <a:solidFill>
            <a:schemeClr val="tx1"/>
          </a:solidFill>
        </p:spPr>
        <p:txBody>
          <a:bodyPr rtlCol="0">
            <a:normAutofit/>
          </a:bodyPr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44"/>
          </p:nvPr>
        </p:nvSpPr>
        <p:spPr>
          <a:xfrm>
            <a:off x="7286083" y="4253092"/>
            <a:ext cx="2134095" cy="1696858"/>
          </a:xfrm>
          <a:prstGeom prst="roundRect">
            <a:avLst>
              <a:gd name="adj" fmla="val 7136"/>
            </a:avLst>
          </a:prstGeom>
          <a:solidFill>
            <a:schemeClr val="tx1"/>
          </a:solidFill>
        </p:spPr>
        <p:txBody>
          <a:bodyPr rtlCol="0">
            <a:normAutofit/>
          </a:bodyPr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45"/>
          </p:nvPr>
        </p:nvSpPr>
        <p:spPr>
          <a:xfrm>
            <a:off x="9553719" y="4253092"/>
            <a:ext cx="2134095" cy="1696858"/>
          </a:xfrm>
          <a:prstGeom prst="roundRect">
            <a:avLst>
              <a:gd name="adj" fmla="val 6949"/>
            </a:avLst>
          </a:prstGeom>
          <a:solidFill>
            <a:schemeClr val="tx1"/>
          </a:solidFill>
        </p:spPr>
        <p:txBody>
          <a:bodyPr rtlCol="0">
            <a:normAutofit/>
          </a:bodyPr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19617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45"/>
            <a:ext cx="12179297" cy="6857712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1217931" y="6372097"/>
            <a:ext cx="523963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 smtClean="0">
                <a:solidFill>
                  <a:schemeClr val="bg1"/>
                </a:solidFill>
                <a:ea typeface="Calibri"/>
                <a:cs typeface="Calibri"/>
              </a:rPr>
              <a:t>© 2015 AT&amp;T Intellectual Property. All rights reserved. AT&amp;T and the AT&amp;T logo are trademarks of AT&amp;T Intellectual Property.</a:t>
            </a:r>
            <a:endParaRPr lang="en-US" sz="600" dirty="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13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220046" y="6455664"/>
            <a:ext cx="5287949" cy="291652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AT&amp;T Proprietary (Internal Use Only). Not for use or disclosure outside the AT&amp;T companies except under written agreement.</a:t>
            </a:r>
            <a:endParaRPr lang="en-US" dirty="0"/>
          </a:p>
        </p:txBody>
      </p:sp>
      <p:sp>
        <p:nvSpPr>
          <p:cNvPr id="14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82098" y="6346810"/>
            <a:ext cx="249506" cy="254031"/>
          </a:xfrm>
          <a:prstGeom prst="rect">
            <a:avLst/>
          </a:prstGeom>
        </p:spPr>
        <p:txBody>
          <a:bodyPr/>
          <a:lstStyle>
            <a:lvl1pPr algn="l">
              <a:defRPr sz="8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074B6C9-7640-0346-9181-9D7622A3024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30550" y="1163013"/>
            <a:ext cx="7299891" cy="984442"/>
          </a:xfrm>
        </p:spPr>
        <p:txBody>
          <a:bodyPr/>
          <a:lstStyle>
            <a:lvl1pPr>
              <a:lnSpc>
                <a:spcPct val="100000"/>
              </a:lnSpc>
              <a:spcAft>
                <a:spcPts val="800"/>
              </a:spcAft>
              <a:defRPr sz="30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731605" y="2156904"/>
            <a:ext cx="6305871" cy="757238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2" name="Picture 11" descr="att_globe_rgb_grd_pos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725" y="6188930"/>
            <a:ext cx="371475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515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3"/>
            <a:ext cx="12179296" cy="6857711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1217931" y="6372097"/>
            <a:ext cx="523963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 smtClean="0">
                <a:solidFill>
                  <a:schemeClr val="bg1"/>
                </a:solidFill>
                <a:ea typeface="Calibri"/>
                <a:cs typeface="Calibri"/>
              </a:rPr>
              <a:t>© 2015 AT&amp;T Intellectual Property. All rights reserved. AT&amp;T and the AT&amp;T logo are trademarks of AT&amp;T Intellectual Property.</a:t>
            </a:r>
            <a:endParaRPr lang="en-US" sz="600" dirty="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13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220046" y="6455664"/>
            <a:ext cx="5305283" cy="291652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AT&amp;T Proprietary (Internal Use Only). Not for use or disclosure outside the AT&amp;T companies except under written agreement.</a:t>
            </a:r>
            <a:endParaRPr lang="en-US" dirty="0"/>
          </a:p>
        </p:txBody>
      </p:sp>
      <p:sp>
        <p:nvSpPr>
          <p:cNvPr id="14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82097" y="6346795"/>
            <a:ext cx="249506" cy="247681"/>
          </a:xfrm>
          <a:prstGeom prst="rect">
            <a:avLst/>
          </a:prstGeom>
        </p:spPr>
        <p:txBody>
          <a:bodyPr/>
          <a:lstStyle>
            <a:lvl1pPr algn="l">
              <a:defRPr sz="8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074B6C9-7640-0346-9181-9D7622A3024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30550" y="1163013"/>
            <a:ext cx="7299891" cy="984442"/>
          </a:xfrm>
        </p:spPr>
        <p:txBody>
          <a:bodyPr/>
          <a:lstStyle>
            <a:lvl1pPr>
              <a:lnSpc>
                <a:spcPct val="100000"/>
              </a:lnSpc>
              <a:spcAft>
                <a:spcPts val="800"/>
              </a:spcAft>
              <a:defRPr sz="3000">
                <a:solidFill>
                  <a:schemeClr val="accent5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731605" y="2154641"/>
            <a:ext cx="6305871" cy="757238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2" name="Picture 11" descr="att_globe_rgb_grd_pos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725" y="6188930"/>
            <a:ext cx="371475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358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4"/>
            <a:ext cx="12179296" cy="6857711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1217931" y="6372097"/>
            <a:ext cx="523963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 smtClean="0">
                <a:solidFill>
                  <a:schemeClr val="bg1"/>
                </a:solidFill>
                <a:ea typeface="Calibri"/>
                <a:cs typeface="Calibri"/>
              </a:rPr>
              <a:t>© 2015 AT&amp;T Intellectual Property. All rights reserved. AT&amp;T and the AT&amp;T logo are trademarks of AT&amp;T Intellectual Property.</a:t>
            </a:r>
            <a:endParaRPr lang="en-US" sz="600" dirty="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13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220046" y="6455664"/>
            <a:ext cx="5287949" cy="291652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AT&amp;T Proprietary (Internal Use Only). Not for use or disclosure outside the AT&amp;T companies except under written agreement.</a:t>
            </a:r>
            <a:endParaRPr lang="en-US" dirty="0"/>
          </a:p>
        </p:txBody>
      </p:sp>
      <p:sp>
        <p:nvSpPr>
          <p:cNvPr id="14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82097" y="6346795"/>
            <a:ext cx="249506" cy="247681"/>
          </a:xfrm>
          <a:prstGeom prst="rect">
            <a:avLst/>
          </a:prstGeom>
        </p:spPr>
        <p:txBody>
          <a:bodyPr/>
          <a:lstStyle>
            <a:lvl1pPr algn="l">
              <a:defRPr sz="8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074B6C9-7640-0346-9181-9D7622A3024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730550" y="1163013"/>
            <a:ext cx="7299891" cy="984442"/>
          </a:xfrm>
        </p:spPr>
        <p:txBody>
          <a:bodyPr/>
          <a:lstStyle>
            <a:lvl1pPr>
              <a:lnSpc>
                <a:spcPct val="100000"/>
              </a:lnSpc>
              <a:spcAft>
                <a:spcPts val="800"/>
              </a:spcAft>
              <a:defRPr sz="300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731605" y="2156904"/>
            <a:ext cx="6305871" cy="757238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6" name="Picture 15" descr="att_globe_rgb_grd_pos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725" y="6188930"/>
            <a:ext cx="371475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035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 Blu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"/>
            <a:ext cx="12179297" cy="6857712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731605" y="6372097"/>
            <a:ext cx="523963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 smtClean="0">
                <a:solidFill>
                  <a:schemeClr val="bg1"/>
                </a:solidFill>
                <a:ea typeface="Calibri"/>
                <a:cs typeface="Calibri"/>
              </a:rPr>
              <a:t>© 2015 AT&amp;T Intellectual Property. All rights reserved. AT&amp;T and the AT&amp;T logo are trademarks of AT&amp;T Intellectual Property.</a:t>
            </a:r>
            <a:endParaRPr lang="en-US" sz="600" dirty="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13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727375" y="6455664"/>
            <a:ext cx="5258666" cy="291652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AT&amp;T Proprietary (Internal Use Only). Not for use or disclosure outside the AT&amp;T companies except under written agreement.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30550" y="1163013"/>
            <a:ext cx="7535686" cy="984442"/>
          </a:xfrm>
        </p:spPr>
        <p:txBody>
          <a:bodyPr/>
          <a:lstStyle>
            <a:lvl1pPr>
              <a:lnSpc>
                <a:spcPct val="100000"/>
              </a:lnSpc>
              <a:spcAft>
                <a:spcPts val="800"/>
              </a:spcAft>
              <a:defRPr sz="3000">
                <a:solidFill>
                  <a:schemeClr val="accent5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731605" y="2165397"/>
            <a:ext cx="6305871" cy="757238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4" name="Picture 13" descr="att_globe_rgb_grd_pos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725" y="6188930"/>
            <a:ext cx="371475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6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"/>
            <a:ext cx="12179293" cy="6857710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1217931" y="6372097"/>
            <a:ext cx="523963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 smtClean="0">
                <a:solidFill>
                  <a:schemeClr val="bg1"/>
                </a:solidFill>
                <a:ea typeface="Calibri"/>
                <a:cs typeface="Calibri"/>
              </a:rPr>
              <a:t>© 2015 AT&amp;T Intellectual Property. All rights reserved. AT&amp;T and the AT&amp;T logo are trademarks of AT&amp;T Intellectual Property.</a:t>
            </a:r>
            <a:endParaRPr lang="en-US" sz="600" dirty="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13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220045" y="6455664"/>
            <a:ext cx="5314637" cy="291652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AT&amp;T Proprietary (Internal Use Only). Not for use or disclosure outside the AT&amp;T companies except under written agreement.</a:t>
            </a:r>
            <a:endParaRPr lang="en-US" dirty="0"/>
          </a:p>
        </p:txBody>
      </p:sp>
      <p:sp>
        <p:nvSpPr>
          <p:cNvPr id="14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82098" y="6346810"/>
            <a:ext cx="249506" cy="241331"/>
          </a:xfrm>
          <a:prstGeom prst="rect">
            <a:avLst/>
          </a:prstGeom>
        </p:spPr>
        <p:txBody>
          <a:bodyPr/>
          <a:lstStyle>
            <a:lvl1pPr algn="l">
              <a:defRPr sz="8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074B6C9-7640-0346-9181-9D7622A3024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30550" y="1163013"/>
            <a:ext cx="7299891" cy="984442"/>
          </a:xfrm>
        </p:spPr>
        <p:txBody>
          <a:bodyPr/>
          <a:lstStyle>
            <a:lvl1pPr>
              <a:lnSpc>
                <a:spcPct val="100000"/>
              </a:lnSpc>
              <a:spcAft>
                <a:spcPts val="800"/>
              </a:spcAft>
              <a:defRPr sz="3000">
                <a:solidFill>
                  <a:srgbClr val="81017E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731605" y="2156528"/>
            <a:ext cx="6305871" cy="757238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2" name="Picture 11" descr="att_globe_rgb_grd_pos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725" y="6188930"/>
            <a:ext cx="371475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644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"/>
            <a:ext cx="12179297" cy="6857712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1217931" y="6372097"/>
            <a:ext cx="523963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 smtClean="0">
                <a:solidFill>
                  <a:schemeClr val="bg1"/>
                </a:solidFill>
                <a:ea typeface="Calibri"/>
                <a:cs typeface="Calibri"/>
              </a:rPr>
              <a:t>© 2015 AT&amp;T Intellectual Property. All rights reserved. AT&amp;T and the AT&amp;T logo are trademarks of AT&amp;T Intellectual Property.</a:t>
            </a:r>
            <a:endParaRPr lang="en-US" sz="600" dirty="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13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220045" y="6455664"/>
            <a:ext cx="5267124" cy="291652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AT&amp;T Proprietary (Internal Use Only). Not for use or disclosure outside the AT&amp;T companies except under written agreement.</a:t>
            </a:r>
            <a:endParaRPr lang="en-US" dirty="0"/>
          </a:p>
        </p:txBody>
      </p:sp>
      <p:sp>
        <p:nvSpPr>
          <p:cNvPr id="14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82097" y="6346825"/>
            <a:ext cx="249508" cy="244476"/>
          </a:xfrm>
          <a:prstGeom prst="rect">
            <a:avLst/>
          </a:prstGeom>
        </p:spPr>
        <p:txBody>
          <a:bodyPr/>
          <a:lstStyle>
            <a:lvl1pPr algn="l">
              <a:defRPr sz="8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074B6C9-7640-0346-9181-9D7622A3024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30551" y="1164503"/>
            <a:ext cx="7897726" cy="984442"/>
          </a:xfrm>
        </p:spPr>
        <p:txBody>
          <a:bodyPr/>
          <a:lstStyle>
            <a:lvl1pPr>
              <a:lnSpc>
                <a:spcPct val="100000"/>
              </a:lnSpc>
              <a:spcAft>
                <a:spcPts val="800"/>
              </a:spcAft>
              <a:defRPr sz="30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731605" y="2157424"/>
            <a:ext cx="6305871" cy="757238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2" name="Picture 11" descr="att_globe_rgb_grd_pos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725" y="6188930"/>
            <a:ext cx="371475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16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3"/>
            <a:ext cx="12179296" cy="6857711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1217931" y="6372097"/>
            <a:ext cx="523963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 smtClean="0">
                <a:solidFill>
                  <a:schemeClr val="bg1"/>
                </a:solidFill>
                <a:ea typeface="Calibri"/>
                <a:cs typeface="Calibri"/>
              </a:rPr>
              <a:t>© 2015 AT&amp;T Intellectual Property. All rights reserved. AT&amp;T and the AT&amp;T logo are trademarks of AT&amp;T Intellectual Property.</a:t>
            </a:r>
            <a:endParaRPr lang="en-US" sz="600" dirty="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13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220045" y="6455664"/>
            <a:ext cx="5267124" cy="291652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AT&amp;T Proprietary (Internal Use Only). Not for use or disclosure outside the AT&amp;T companies except under written agreement.</a:t>
            </a:r>
            <a:endParaRPr lang="en-US" dirty="0"/>
          </a:p>
        </p:txBody>
      </p:sp>
      <p:sp>
        <p:nvSpPr>
          <p:cNvPr id="14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82097" y="6346825"/>
            <a:ext cx="249508" cy="244476"/>
          </a:xfrm>
          <a:prstGeom prst="rect">
            <a:avLst/>
          </a:prstGeom>
        </p:spPr>
        <p:txBody>
          <a:bodyPr/>
          <a:lstStyle>
            <a:lvl1pPr algn="l">
              <a:defRPr sz="8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074B6C9-7640-0346-9181-9D7622A3024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30551" y="1164503"/>
            <a:ext cx="7897726" cy="984442"/>
          </a:xfrm>
        </p:spPr>
        <p:txBody>
          <a:bodyPr/>
          <a:lstStyle>
            <a:lvl1pPr>
              <a:lnSpc>
                <a:spcPct val="100000"/>
              </a:lnSpc>
              <a:spcAft>
                <a:spcPts val="800"/>
              </a:spcAft>
              <a:defRPr sz="3000">
                <a:solidFill>
                  <a:schemeClr val="accent5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731605" y="2157424"/>
            <a:ext cx="6305871" cy="757238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2" name="Picture 11" descr="att_globe_rgb_grd_pos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725" y="6188930"/>
            <a:ext cx="371475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232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4"/>
            <a:ext cx="12179296" cy="6857711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1217931" y="6372097"/>
            <a:ext cx="523963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 smtClean="0">
                <a:solidFill>
                  <a:schemeClr val="bg1"/>
                </a:solidFill>
                <a:ea typeface="Calibri"/>
                <a:cs typeface="Calibri"/>
              </a:rPr>
              <a:t>© 2015 AT&amp;T Intellectual Property. All rights reserved. AT&amp;T and the AT&amp;T logo are trademarks of AT&amp;T Intellectual Property.</a:t>
            </a:r>
            <a:endParaRPr lang="en-US" sz="600" dirty="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13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220045" y="6455664"/>
            <a:ext cx="5314131" cy="291652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AT&amp;T Proprietary (Internal Use Only). Not for use or disclosure outside the AT&amp;T companies except under written agreement.</a:t>
            </a:r>
            <a:endParaRPr lang="en-US" dirty="0"/>
          </a:p>
        </p:txBody>
      </p:sp>
      <p:sp>
        <p:nvSpPr>
          <p:cNvPr id="14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82097" y="6350000"/>
            <a:ext cx="249508" cy="247650"/>
          </a:xfrm>
          <a:prstGeom prst="rect">
            <a:avLst/>
          </a:prstGeom>
        </p:spPr>
        <p:txBody>
          <a:bodyPr/>
          <a:lstStyle>
            <a:lvl1pPr algn="l">
              <a:defRPr sz="8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074B6C9-7640-0346-9181-9D7622A3024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30551" y="1164503"/>
            <a:ext cx="7897726" cy="984442"/>
          </a:xfrm>
        </p:spPr>
        <p:txBody>
          <a:bodyPr/>
          <a:lstStyle>
            <a:lvl1pPr>
              <a:lnSpc>
                <a:spcPct val="100000"/>
              </a:lnSpc>
              <a:spcAft>
                <a:spcPts val="800"/>
              </a:spcAft>
              <a:defRPr sz="300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731605" y="2157660"/>
            <a:ext cx="6305871" cy="757238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2" name="Picture 11" descr="att_globe_rgb_grd_pos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725" y="6188930"/>
            <a:ext cx="371475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305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43"/>
            <a:ext cx="12179293" cy="6857710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1217931" y="6372097"/>
            <a:ext cx="523963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 smtClean="0">
                <a:solidFill>
                  <a:schemeClr val="bg1"/>
                </a:solidFill>
                <a:ea typeface="Calibri"/>
                <a:cs typeface="Calibri"/>
              </a:rPr>
              <a:t>© 2015 AT&amp;T Intellectual Property. All rights reserved. AT&amp;T and the AT&amp;T logo are trademarks of AT&amp;T Intellectual Property.</a:t>
            </a:r>
            <a:endParaRPr lang="en-US" sz="600" dirty="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13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220046" y="6455664"/>
            <a:ext cx="5268377" cy="291652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AT&amp;T Proprietary (Internal Use Only). Not for use or disclosure outside the AT&amp;T companies except under written agreement.</a:t>
            </a:r>
            <a:endParaRPr lang="en-US" dirty="0"/>
          </a:p>
        </p:txBody>
      </p:sp>
      <p:sp>
        <p:nvSpPr>
          <p:cNvPr id="14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82097" y="6346794"/>
            <a:ext cx="249506" cy="244506"/>
          </a:xfrm>
          <a:prstGeom prst="rect">
            <a:avLst/>
          </a:prstGeom>
        </p:spPr>
        <p:txBody>
          <a:bodyPr/>
          <a:lstStyle>
            <a:lvl1pPr algn="l">
              <a:defRPr sz="8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074B6C9-7640-0346-9181-9D7622A3024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730551" y="1164503"/>
            <a:ext cx="7897726" cy="984442"/>
          </a:xfrm>
        </p:spPr>
        <p:txBody>
          <a:bodyPr/>
          <a:lstStyle>
            <a:lvl1pPr>
              <a:lnSpc>
                <a:spcPct val="100000"/>
              </a:lnSpc>
              <a:spcAft>
                <a:spcPts val="800"/>
              </a:spcAft>
              <a:defRPr sz="3000">
                <a:solidFill>
                  <a:srgbClr val="81017E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731605" y="2156257"/>
            <a:ext cx="6305871" cy="757238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2" name="Picture 11" descr="att_globe_rgb_grd_pos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725" y="6188930"/>
            <a:ext cx="371475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646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 Orange">
    <p:bg>
      <p:bgPr>
        <a:gradFill flip="none" rotWithShape="1">
          <a:gsLst>
            <a:gs pos="0">
              <a:schemeClr val="accent2"/>
            </a:gs>
            <a:gs pos="100000">
              <a:schemeClr val="accent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 userDrawn="1"/>
        </p:nvSpPr>
        <p:spPr>
          <a:xfrm>
            <a:off x="304484" y="228600"/>
            <a:ext cx="8323734" cy="6400800"/>
          </a:xfrm>
          <a:prstGeom prst="roundRect">
            <a:avLst>
              <a:gd name="adj" fmla="val 1296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1217931" y="6372097"/>
            <a:ext cx="523963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 smtClean="0">
                <a:solidFill>
                  <a:schemeClr val="tx2"/>
                </a:solidFill>
                <a:ea typeface="Calibri"/>
                <a:cs typeface="Calibri"/>
              </a:rPr>
              <a:t>© 2015 AT&amp;T Intellectual Property. All rights reserved. AT&amp;T and the AT&amp;T logo are trademarks of AT&amp;T Intellectual Property.</a:t>
            </a:r>
            <a:endParaRPr lang="en-US" sz="600" dirty="0">
              <a:solidFill>
                <a:schemeClr val="tx2"/>
              </a:solidFill>
              <a:ea typeface="Calibri"/>
              <a:cs typeface="Calibri"/>
            </a:endParaRPr>
          </a:p>
        </p:txBody>
      </p:sp>
      <p:sp>
        <p:nvSpPr>
          <p:cNvPr id="13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220046" y="6455664"/>
            <a:ext cx="7251610" cy="228152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AT&amp;T Proprietary (Internal Use Only). Not for use or disclosure outside the AT&amp;T companies except under written agreement.</a:t>
            </a:r>
            <a:endParaRPr lang="en-US" dirty="0"/>
          </a:p>
        </p:txBody>
      </p:sp>
      <p:sp>
        <p:nvSpPr>
          <p:cNvPr id="14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82097" y="6346826"/>
            <a:ext cx="249506" cy="244475"/>
          </a:xfrm>
          <a:prstGeom prst="rect">
            <a:avLst/>
          </a:prstGeom>
        </p:spPr>
        <p:txBody>
          <a:bodyPr/>
          <a:lstStyle>
            <a:lvl1pPr algn="l">
              <a:defRPr sz="8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074B6C9-7640-0346-9181-9D7622A3024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730550" y="1860769"/>
            <a:ext cx="7302531" cy="984442"/>
          </a:xfrm>
        </p:spPr>
        <p:txBody>
          <a:bodyPr/>
          <a:lstStyle>
            <a:lvl1pPr>
              <a:lnSpc>
                <a:spcPct val="100000"/>
              </a:lnSpc>
              <a:spcAft>
                <a:spcPts val="800"/>
              </a:spcAft>
              <a:defRPr sz="30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731605" y="2860748"/>
            <a:ext cx="6305871" cy="633188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2" name="Picture 11" descr="att_globe_rgb_grd_pos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725" y="6188930"/>
            <a:ext cx="371475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196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 Blue">
    <p:bg>
      <p:bgPr>
        <a:gradFill flip="none" rotWithShape="1">
          <a:gsLst>
            <a:gs pos="0">
              <a:schemeClr val="accent6"/>
            </a:gs>
            <a:gs pos="100000">
              <a:schemeClr val="accent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 userDrawn="1"/>
        </p:nvSpPr>
        <p:spPr>
          <a:xfrm>
            <a:off x="304484" y="225425"/>
            <a:ext cx="8323734" cy="6400800"/>
          </a:xfrm>
          <a:prstGeom prst="roundRect">
            <a:avLst>
              <a:gd name="adj" fmla="val 1296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1217931" y="6372097"/>
            <a:ext cx="523963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 smtClean="0">
                <a:solidFill>
                  <a:schemeClr val="tx2"/>
                </a:solidFill>
                <a:ea typeface="Calibri"/>
                <a:cs typeface="Calibri"/>
              </a:rPr>
              <a:t>© 2015 AT&amp;T Intellectual Property. All rights reserved. AT&amp;T and the AT&amp;T logo are trademarks of AT&amp;T Intellectual Property.</a:t>
            </a:r>
            <a:endParaRPr lang="en-US" sz="600" dirty="0">
              <a:solidFill>
                <a:schemeClr val="tx2"/>
              </a:solidFill>
              <a:ea typeface="Calibri"/>
              <a:cs typeface="Calibri"/>
            </a:endParaRPr>
          </a:p>
        </p:txBody>
      </p:sp>
      <p:sp>
        <p:nvSpPr>
          <p:cNvPr id="13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220045" y="6455665"/>
            <a:ext cx="7256644" cy="224977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AT&amp;T Proprietary (Internal Use Only). Not for use or disclosure outside the AT&amp;T companies except under written agreement.</a:t>
            </a:r>
            <a:endParaRPr lang="en-US" dirty="0"/>
          </a:p>
        </p:txBody>
      </p:sp>
      <p:sp>
        <p:nvSpPr>
          <p:cNvPr id="14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82097" y="6346825"/>
            <a:ext cx="249508" cy="247650"/>
          </a:xfrm>
          <a:prstGeom prst="rect">
            <a:avLst/>
          </a:prstGeom>
        </p:spPr>
        <p:txBody>
          <a:bodyPr/>
          <a:lstStyle>
            <a:lvl1pPr algn="l">
              <a:defRPr sz="8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074B6C9-7640-0346-9181-9D7622A3024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730550" y="1860769"/>
            <a:ext cx="7302531" cy="984442"/>
          </a:xfrm>
        </p:spPr>
        <p:txBody>
          <a:bodyPr/>
          <a:lstStyle>
            <a:lvl1pPr>
              <a:lnSpc>
                <a:spcPct val="100000"/>
              </a:lnSpc>
              <a:spcAft>
                <a:spcPts val="800"/>
              </a:spcAft>
              <a:defRPr sz="3000">
                <a:solidFill>
                  <a:schemeClr val="accent5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731605" y="2860748"/>
            <a:ext cx="6305871" cy="633188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10" descr="att_globe_rgb_grd_pos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725" y="6188930"/>
            <a:ext cx="371475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440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 Green">
    <p:bg>
      <p:bgPr>
        <a:gradFill flip="none" rotWithShape="1">
          <a:gsLst>
            <a:gs pos="0">
              <a:schemeClr val="accent4"/>
            </a:gs>
            <a:gs pos="100000">
              <a:schemeClr val="accent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 userDrawn="1"/>
        </p:nvSpPr>
        <p:spPr>
          <a:xfrm>
            <a:off x="304482" y="228600"/>
            <a:ext cx="8323734" cy="6400800"/>
          </a:xfrm>
          <a:prstGeom prst="roundRect">
            <a:avLst>
              <a:gd name="adj" fmla="val 1296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1217931" y="6372097"/>
            <a:ext cx="523963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 smtClean="0">
                <a:solidFill>
                  <a:schemeClr val="tx2"/>
                </a:solidFill>
                <a:ea typeface="Calibri"/>
                <a:cs typeface="Calibri"/>
              </a:rPr>
              <a:t>© 2015 AT&amp;T Intellectual Property. All rights reserved. AT&amp;T and the AT&amp;T logo are trademarks of AT&amp;T Intellectual Property.</a:t>
            </a:r>
            <a:endParaRPr lang="en-US" sz="600" dirty="0">
              <a:solidFill>
                <a:schemeClr val="tx2"/>
              </a:solidFill>
              <a:ea typeface="Calibri"/>
              <a:cs typeface="Calibri"/>
            </a:endParaRPr>
          </a:p>
        </p:txBody>
      </p:sp>
      <p:sp>
        <p:nvSpPr>
          <p:cNvPr id="13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220045" y="6455664"/>
            <a:ext cx="7285153" cy="228152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AT&amp;T Proprietary (Internal Use Only). Not for use or disclosure outside the AT&amp;T companies except under written agreement.</a:t>
            </a:r>
            <a:endParaRPr lang="en-US" dirty="0"/>
          </a:p>
        </p:txBody>
      </p:sp>
      <p:sp>
        <p:nvSpPr>
          <p:cNvPr id="14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82097" y="6346825"/>
            <a:ext cx="249508" cy="247651"/>
          </a:xfrm>
          <a:prstGeom prst="rect">
            <a:avLst/>
          </a:prstGeom>
        </p:spPr>
        <p:txBody>
          <a:bodyPr/>
          <a:lstStyle>
            <a:lvl1pPr algn="l">
              <a:defRPr sz="8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074B6C9-7640-0346-9181-9D7622A3024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730550" y="1860769"/>
            <a:ext cx="7302531" cy="984442"/>
          </a:xfrm>
        </p:spPr>
        <p:txBody>
          <a:bodyPr/>
          <a:lstStyle>
            <a:lvl1pPr>
              <a:lnSpc>
                <a:spcPct val="100000"/>
              </a:lnSpc>
              <a:spcAft>
                <a:spcPts val="800"/>
              </a:spcAft>
              <a:defRPr sz="300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730550" y="2862102"/>
            <a:ext cx="6305871" cy="633188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10" descr="att_globe_rgb_grd_pos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725" y="6188930"/>
            <a:ext cx="371475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440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 Purple">
    <p:bg>
      <p:bgPr>
        <a:gradFill flip="none" rotWithShape="1">
          <a:gsLst>
            <a:gs pos="0">
              <a:srgbClr val="DA0081"/>
            </a:gs>
            <a:gs pos="100000">
              <a:srgbClr val="81017E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 userDrawn="1"/>
        </p:nvSpPr>
        <p:spPr>
          <a:xfrm>
            <a:off x="304484" y="225425"/>
            <a:ext cx="8323734" cy="6400800"/>
          </a:xfrm>
          <a:prstGeom prst="roundRect">
            <a:avLst>
              <a:gd name="adj" fmla="val 1296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1217931" y="6372097"/>
            <a:ext cx="523963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 smtClean="0">
                <a:solidFill>
                  <a:schemeClr val="tx2"/>
                </a:solidFill>
                <a:ea typeface="Calibri"/>
                <a:cs typeface="Calibri"/>
              </a:rPr>
              <a:t>© 2015 AT&amp;T Intellectual Property. All rights reserved. AT&amp;T and the AT&amp;T logo are trademarks of AT&amp;T Intellectual Property.</a:t>
            </a:r>
            <a:endParaRPr lang="en-US" sz="600" dirty="0">
              <a:solidFill>
                <a:schemeClr val="tx2"/>
              </a:solidFill>
              <a:ea typeface="Calibri"/>
              <a:cs typeface="Calibri"/>
            </a:endParaRPr>
          </a:p>
        </p:txBody>
      </p:sp>
      <p:sp>
        <p:nvSpPr>
          <p:cNvPr id="13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220045" y="6455664"/>
            <a:ext cx="7266146" cy="234502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AT&amp;T Proprietary (Internal Use Only). Not for use or disclosure outside the AT&amp;T companies except under written agreement.</a:t>
            </a:r>
            <a:endParaRPr lang="en-US" dirty="0"/>
          </a:p>
        </p:txBody>
      </p:sp>
      <p:sp>
        <p:nvSpPr>
          <p:cNvPr id="14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82097" y="6346825"/>
            <a:ext cx="249508" cy="241300"/>
          </a:xfrm>
          <a:prstGeom prst="rect">
            <a:avLst/>
          </a:prstGeom>
        </p:spPr>
        <p:txBody>
          <a:bodyPr/>
          <a:lstStyle>
            <a:lvl1pPr algn="l">
              <a:defRPr sz="8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074B6C9-7640-0346-9181-9D7622A3024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730550" y="1860769"/>
            <a:ext cx="7302531" cy="984442"/>
          </a:xfrm>
        </p:spPr>
        <p:txBody>
          <a:bodyPr/>
          <a:lstStyle>
            <a:lvl1pPr>
              <a:lnSpc>
                <a:spcPct val="100000"/>
              </a:lnSpc>
              <a:spcAft>
                <a:spcPts val="800"/>
              </a:spcAft>
              <a:defRPr sz="3000">
                <a:solidFill>
                  <a:srgbClr val="81017E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730550" y="2862103"/>
            <a:ext cx="6305871" cy="633188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2" name="Picture 11" descr="att_globe_rgb_grd_pos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725" y="6188930"/>
            <a:ext cx="371475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989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 Dark Blue">
    <p:bg>
      <p:bgPr>
        <a:gradFill flip="none" rotWithShape="1">
          <a:gsLst>
            <a:gs pos="0">
              <a:schemeClr val="accent5"/>
            </a:gs>
            <a:gs pos="100000">
              <a:srgbClr val="0C2577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 userDrawn="1"/>
        </p:nvSpPr>
        <p:spPr>
          <a:xfrm>
            <a:off x="304484" y="225425"/>
            <a:ext cx="8323734" cy="6400800"/>
          </a:xfrm>
          <a:prstGeom prst="roundRect">
            <a:avLst>
              <a:gd name="adj" fmla="val 1296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1217931" y="6372097"/>
            <a:ext cx="523963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 smtClean="0">
                <a:solidFill>
                  <a:schemeClr val="tx2"/>
                </a:solidFill>
                <a:ea typeface="Calibri"/>
                <a:cs typeface="Calibri"/>
              </a:rPr>
              <a:t>© 2015 AT&amp;T Intellectual Property. All rights reserved. AT&amp;T and the AT&amp;T logo are trademarks of AT&amp;T Intellectual Property.</a:t>
            </a:r>
            <a:endParaRPr lang="en-US" sz="600" dirty="0">
              <a:solidFill>
                <a:schemeClr val="tx2"/>
              </a:solidFill>
              <a:ea typeface="Calibri"/>
              <a:cs typeface="Calibri"/>
            </a:endParaRPr>
          </a:p>
        </p:txBody>
      </p:sp>
      <p:sp>
        <p:nvSpPr>
          <p:cNvPr id="13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220045" y="6455664"/>
            <a:ext cx="7256644" cy="228152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AT&amp;T Proprietary (Internal Use Only). Not for use or disclosure outside the AT&amp;T companies except under written agreement.</a:t>
            </a:r>
            <a:endParaRPr lang="en-US" dirty="0"/>
          </a:p>
        </p:txBody>
      </p:sp>
      <p:sp>
        <p:nvSpPr>
          <p:cNvPr id="14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82098" y="6346810"/>
            <a:ext cx="249506" cy="241331"/>
          </a:xfrm>
          <a:prstGeom prst="rect">
            <a:avLst/>
          </a:prstGeom>
        </p:spPr>
        <p:txBody>
          <a:bodyPr/>
          <a:lstStyle>
            <a:lvl1pPr algn="l">
              <a:defRPr sz="8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074B6C9-7640-0346-9181-9D7622A3024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730550" y="1860769"/>
            <a:ext cx="7302531" cy="984442"/>
          </a:xfrm>
        </p:spPr>
        <p:txBody>
          <a:bodyPr/>
          <a:lstStyle>
            <a:lvl1pPr>
              <a:lnSpc>
                <a:spcPct val="100000"/>
              </a:lnSpc>
              <a:spcAft>
                <a:spcPts val="800"/>
              </a:spcAft>
              <a:defRPr sz="3000">
                <a:solidFill>
                  <a:srgbClr val="0C2577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730550" y="2862177"/>
            <a:ext cx="6305871" cy="633188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2" name="Picture 11" descr="att_globe_rgb_grd_pos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725" y="6188930"/>
            <a:ext cx="371475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989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 Purp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45"/>
            <a:ext cx="12179297" cy="6857712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731605" y="6372097"/>
            <a:ext cx="523963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 smtClean="0">
                <a:solidFill>
                  <a:schemeClr val="bg1"/>
                </a:solidFill>
                <a:ea typeface="Calibri"/>
                <a:cs typeface="Calibri"/>
              </a:rPr>
              <a:t>© 2015 AT&amp;T Intellectual Property. All rights reserved. AT&amp;T and the AT&amp;T logo are trademarks of AT&amp;T Intellectual Property.</a:t>
            </a:r>
            <a:endParaRPr lang="en-US" sz="600" dirty="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13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727375" y="6455664"/>
            <a:ext cx="5241750" cy="291652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AT&amp;T Proprietary (Internal Use Only). Not for use or disclosure outside the AT&amp;T companies except under written agreement.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30550" y="1163013"/>
            <a:ext cx="7535686" cy="984442"/>
          </a:xfrm>
        </p:spPr>
        <p:txBody>
          <a:bodyPr/>
          <a:lstStyle>
            <a:lvl1pPr>
              <a:lnSpc>
                <a:spcPct val="100000"/>
              </a:lnSpc>
              <a:spcAft>
                <a:spcPts val="800"/>
              </a:spcAft>
              <a:defRPr sz="3000">
                <a:solidFill>
                  <a:srgbClr val="81017E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731605" y="2166744"/>
            <a:ext cx="6305871" cy="757238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5" name="Picture 14" descr="att_globe_rgb_grd_pos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725" y="6188930"/>
            <a:ext cx="371475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453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tep 1 Oran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Same Side Corner Rectangle 8"/>
          <p:cNvSpPr/>
          <p:nvPr userDrawn="1"/>
        </p:nvSpPr>
        <p:spPr>
          <a:xfrm rot="10800000">
            <a:off x="304482" y="1652408"/>
            <a:ext cx="11572739" cy="4218900"/>
          </a:xfrm>
          <a:prstGeom prst="round2SameRect">
            <a:avLst>
              <a:gd name="adj1" fmla="val 1821"/>
              <a:gd name="adj2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 Same Side Corner Rectangle 5"/>
          <p:cNvSpPr/>
          <p:nvPr userDrawn="1"/>
        </p:nvSpPr>
        <p:spPr>
          <a:xfrm>
            <a:off x="304482" y="245814"/>
            <a:ext cx="11572739" cy="1406594"/>
          </a:xfrm>
          <a:prstGeom prst="round2SameRect">
            <a:avLst>
              <a:gd name="adj1" fmla="val 7370"/>
              <a:gd name="adj2" fmla="val 0"/>
            </a:avLst>
          </a:prstGeom>
          <a:gradFill>
            <a:gsLst>
              <a:gs pos="2100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217931" y="6372097"/>
            <a:ext cx="523963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 smtClean="0">
                <a:solidFill>
                  <a:schemeClr val="bg1"/>
                </a:solidFill>
                <a:ea typeface="Calibri"/>
                <a:cs typeface="Calibri"/>
              </a:rPr>
              <a:t>© 2015 AT&amp;T Intellectual Property. All rights reserved. AT&amp;T and the AT&amp;T logo are trademarks of AT&amp;T Intellectual Property.</a:t>
            </a:r>
            <a:endParaRPr lang="en-US" sz="600" dirty="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13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220046" y="6455664"/>
            <a:ext cx="5288268" cy="291652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AT&amp;T Proprietary (Internal Use Only). Not for use or disclosure outside the AT&amp;T companies except under written agreement.</a:t>
            </a:r>
            <a:endParaRPr lang="en-US" dirty="0"/>
          </a:p>
        </p:txBody>
      </p:sp>
      <p:sp>
        <p:nvSpPr>
          <p:cNvPr id="14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82097" y="6349970"/>
            <a:ext cx="245278" cy="241331"/>
          </a:xfrm>
          <a:prstGeom prst="rect">
            <a:avLst/>
          </a:prstGeom>
        </p:spPr>
        <p:txBody>
          <a:bodyPr/>
          <a:lstStyle>
            <a:lvl1pPr algn="l">
              <a:defRPr sz="8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074B6C9-7640-0346-9181-9D7622A3024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0551" y="264985"/>
            <a:ext cx="1316567" cy="1319341"/>
          </a:xfrm>
        </p:spPr>
        <p:txBody>
          <a:bodyPr/>
          <a:lstStyle>
            <a:lvl1pPr>
              <a:lnSpc>
                <a:spcPct val="100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30550" y="1941534"/>
            <a:ext cx="10377779" cy="3929775"/>
          </a:xfrm>
        </p:spPr>
        <p:txBody>
          <a:bodyPr/>
          <a:lstStyle>
            <a:lvl1pPr>
              <a:defRPr sz="3000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10695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tep 2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Same Side Corner Rectangle 8"/>
          <p:cNvSpPr/>
          <p:nvPr userDrawn="1"/>
        </p:nvSpPr>
        <p:spPr>
          <a:xfrm rot="10800000">
            <a:off x="304471" y="1652408"/>
            <a:ext cx="11572739" cy="4218900"/>
          </a:xfrm>
          <a:prstGeom prst="round2SameRect">
            <a:avLst>
              <a:gd name="adj1" fmla="val 1821"/>
              <a:gd name="adj2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 Same Side Corner Rectangle 9"/>
          <p:cNvSpPr/>
          <p:nvPr userDrawn="1"/>
        </p:nvSpPr>
        <p:spPr>
          <a:xfrm>
            <a:off x="304482" y="245814"/>
            <a:ext cx="11572739" cy="1406594"/>
          </a:xfrm>
          <a:prstGeom prst="round2SameRect">
            <a:avLst>
              <a:gd name="adj1" fmla="val 7370"/>
              <a:gd name="adj2" fmla="val 0"/>
            </a:avLst>
          </a:prstGeom>
          <a:gradFill>
            <a:gsLst>
              <a:gs pos="21000">
                <a:schemeClr val="accent5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217931" y="6372097"/>
            <a:ext cx="523963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 smtClean="0">
                <a:solidFill>
                  <a:schemeClr val="bg1"/>
                </a:solidFill>
                <a:ea typeface="Calibri"/>
                <a:cs typeface="Calibri"/>
              </a:rPr>
              <a:t>© 2015 AT&amp;T Intellectual Property. All rights reserved. AT&amp;T and the AT&amp;T logo are trademarks of AT&amp;T Intellectual Property.</a:t>
            </a:r>
            <a:endParaRPr lang="en-US" sz="600" dirty="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16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220046" y="6455664"/>
            <a:ext cx="5288268" cy="291652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AT&amp;T Proprietary (Internal Use Only). Not for use or disclosure outside the AT&amp;T companies except under written agreement.</a:t>
            </a:r>
            <a:endParaRPr lang="en-US" dirty="0"/>
          </a:p>
        </p:txBody>
      </p:sp>
      <p:sp>
        <p:nvSpPr>
          <p:cNvPr id="17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82097" y="6349970"/>
            <a:ext cx="245278" cy="241331"/>
          </a:xfrm>
          <a:prstGeom prst="rect">
            <a:avLst/>
          </a:prstGeom>
        </p:spPr>
        <p:txBody>
          <a:bodyPr/>
          <a:lstStyle>
            <a:lvl1pPr algn="l">
              <a:defRPr sz="8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074B6C9-7640-0346-9181-9D7622A3024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730551" y="264985"/>
            <a:ext cx="1316567" cy="1319341"/>
          </a:xfrm>
        </p:spPr>
        <p:txBody>
          <a:bodyPr/>
          <a:lstStyle>
            <a:lvl1pPr>
              <a:lnSpc>
                <a:spcPct val="100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30550" y="1941534"/>
            <a:ext cx="10377779" cy="3929775"/>
          </a:xfrm>
        </p:spPr>
        <p:txBody>
          <a:bodyPr/>
          <a:lstStyle>
            <a:lvl1pPr>
              <a:defRPr sz="3000">
                <a:solidFill>
                  <a:schemeClr val="accent5"/>
                </a:solidFill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84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tep 3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Same Side Corner Rectangle 8"/>
          <p:cNvSpPr/>
          <p:nvPr userDrawn="1"/>
        </p:nvSpPr>
        <p:spPr>
          <a:xfrm rot="10800000">
            <a:off x="304471" y="1652408"/>
            <a:ext cx="11572739" cy="4218900"/>
          </a:xfrm>
          <a:prstGeom prst="round2SameRect">
            <a:avLst>
              <a:gd name="adj1" fmla="val 1821"/>
              <a:gd name="adj2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 Same Side Corner Rectangle 9"/>
          <p:cNvSpPr/>
          <p:nvPr userDrawn="1"/>
        </p:nvSpPr>
        <p:spPr>
          <a:xfrm>
            <a:off x="304482" y="245814"/>
            <a:ext cx="11572739" cy="1406594"/>
          </a:xfrm>
          <a:prstGeom prst="round2SameRect">
            <a:avLst>
              <a:gd name="adj1" fmla="val 7370"/>
              <a:gd name="adj2" fmla="val 0"/>
            </a:avLst>
          </a:prstGeom>
          <a:gradFill>
            <a:gsLst>
              <a:gs pos="2100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217931" y="6372097"/>
            <a:ext cx="523963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 smtClean="0">
                <a:solidFill>
                  <a:schemeClr val="bg1"/>
                </a:solidFill>
                <a:ea typeface="Calibri"/>
                <a:cs typeface="Calibri"/>
              </a:rPr>
              <a:t>© 2015 AT&amp;T Intellectual Property. All rights reserved. AT&amp;T and the AT&amp;T logo are trademarks of AT&amp;T Intellectual Property.</a:t>
            </a:r>
            <a:endParaRPr lang="en-US" sz="600" dirty="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16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220046" y="6455664"/>
            <a:ext cx="5288268" cy="291652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AT&amp;T Proprietary (Internal Use Only). Not for use or disclosure outside the AT&amp;T companies except under written agreement.</a:t>
            </a:r>
            <a:endParaRPr lang="en-US" dirty="0"/>
          </a:p>
        </p:txBody>
      </p:sp>
      <p:sp>
        <p:nvSpPr>
          <p:cNvPr id="17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82097" y="6349970"/>
            <a:ext cx="245278" cy="241331"/>
          </a:xfrm>
          <a:prstGeom prst="rect">
            <a:avLst/>
          </a:prstGeom>
        </p:spPr>
        <p:txBody>
          <a:bodyPr/>
          <a:lstStyle>
            <a:lvl1pPr algn="l">
              <a:defRPr sz="8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074B6C9-7640-0346-9181-9D7622A3024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730551" y="264985"/>
            <a:ext cx="1316567" cy="1319341"/>
          </a:xfrm>
        </p:spPr>
        <p:txBody>
          <a:bodyPr/>
          <a:lstStyle>
            <a:lvl1pPr>
              <a:lnSpc>
                <a:spcPct val="100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30550" y="1941534"/>
            <a:ext cx="10377779" cy="3929775"/>
          </a:xfrm>
        </p:spPr>
        <p:txBody>
          <a:bodyPr/>
          <a:lstStyle>
            <a:lvl1pPr>
              <a:defRPr sz="3000">
                <a:solidFill>
                  <a:schemeClr val="accent3"/>
                </a:solidFill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69181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tep 4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Same Side Corner Rectangle 8"/>
          <p:cNvSpPr/>
          <p:nvPr userDrawn="1"/>
        </p:nvSpPr>
        <p:spPr>
          <a:xfrm rot="10800000">
            <a:off x="304471" y="1652408"/>
            <a:ext cx="11572739" cy="4218900"/>
          </a:xfrm>
          <a:prstGeom prst="round2SameRect">
            <a:avLst>
              <a:gd name="adj1" fmla="val 1821"/>
              <a:gd name="adj2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 Same Side Corner Rectangle 9"/>
          <p:cNvSpPr/>
          <p:nvPr userDrawn="1"/>
        </p:nvSpPr>
        <p:spPr>
          <a:xfrm>
            <a:off x="304482" y="245814"/>
            <a:ext cx="11572739" cy="1406594"/>
          </a:xfrm>
          <a:prstGeom prst="round2SameRect">
            <a:avLst>
              <a:gd name="adj1" fmla="val 7370"/>
              <a:gd name="adj2" fmla="val 0"/>
            </a:avLst>
          </a:prstGeom>
          <a:gradFill>
            <a:gsLst>
              <a:gs pos="21000">
                <a:srgbClr val="81017E"/>
              </a:gs>
              <a:gs pos="100000">
                <a:srgbClr val="DA0081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217931" y="6372097"/>
            <a:ext cx="523963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 smtClean="0">
                <a:solidFill>
                  <a:schemeClr val="bg1"/>
                </a:solidFill>
                <a:ea typeface="Calibri"/>
                <a:cs typeface="Calibri"/>
              </a:rPr>
              <a:t>© 2015 AT&amp;T Intellectual Property. All rights reserved. AT&amp;T and the AT&amp;T logo are trademarks of AT&amp;T Intellectual Property.</a:t>
            </a:r>
            <a:endParaRPr lang="en-US" sz="600" dirty="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16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220046" y="6455664"/>
            <a:ext cx="5288268" cy="291652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AT&amp;T Proprietary (Internal Use Only). Not for use or disclosure outside the AT&amp;T companies except under written agreement.</a:t>
            </a:r>
            <a:endParaRPr lang="en-US" dirty="0"/>
          </a:p>
        </p:txBody>
      </p:sp>
      <p:sp>
        <p:nvSpPr>
          <p:cNvPr id="17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82097" y="6349970"/>
            <a:ext cx="245278" cy="241331"/>
          </a:xfrm>
          <a:prstGeom prst="rect">
            <a:avLst/>
          </a:prstGeom>
        </p:spPr>
        <p:txBody>
          <a:bodyPr/>
          <a:lstStyle>
            <a:lvl1pPr algn="l">
              <a:defRPr sz="8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074B6C9-7640-0346-9181-9D7622A3024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730551" y="264985"/>
            <a:ext cx="1316567" cy="1319341"/>
          </a:xfrm>
        </p:spPr>
        <p:txBody>
          <a:bodyPr/>
          <a:lstStyle>
            <a:lvl1pPr>
              <a:lnSpc>
                <a:spcPct val="100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30550" y="1941534"/>
            <a:ext cx="10377779" cy="3929775"/>
          </a:xfrm>
        </p:spPr>
        <p:txBody>
          <a:bodyPr/>
          <a:lstStyle>
            <a:lvl1pPr>
              <a:defRPr sz="3000">
                <a:solidFill>
                  <a:srgbClr val="81017E"/>
                </a:solidFill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27290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tep 5 Dark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ame Side Corner Rectangle 9"/>
          <p:cNvSpPr/>
          <p:nvPr userDrawn="1"/>
        </p:nvSpPr>
        <p:spPr>
          <a:xfrm>
            <a:off x="304482" y="245814"/>
            <a:ext cx="11572739" cy="1406594"/>
          </a:xfrm>
          <a:prstGeom prst="round2SameRect">
            <a:avLst>
              <a:gd name="adj1" fmla="val 7370"/>
              <a:gd name="adj2" fmla="val 0"/>
            </a:avLst>
          </a:prstGeom>
          <a:gradFill>
            <a:gsLst>
              <a:gs pos="21000">
                <a:srgbClr val="0C2577"/>
              </a:gs>
              <a:gs pos="100000">
                <a:schemeClr val="accent5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 Same Side Corner Rectangle 8"/>
          <p:cNvSpPr/>
          <p:nvPr userDrawn="1"/>
        </p:nvSpPr>
        <p:spPr>
          <a:xfrm rot="10800000">
            <a:off x="304471" y="1652408"/>
            <a:ext cx="11572739" cy="4218900"/>
          </a:xfrm>
          <a:prstGeom prst="round2SameRect">
            <a:avLst>
              <a:gd name="adj1" fmla="val 1821"/>
              <a:gd name="adj2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217931" y="6372097"/>
            <a:ext cx="523963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 smtClean="0">
                <a:solidFill>
                  <a:schemeClr val="bg1"/>
                </a:solidFill>
                <a:ea typeface="Calibri"/>
                <a:cs typeface="Calibri"/>
              </a:rPr>
              <a:t>© 2015 AT&amp;T Intellectual Property. All rights reserved. AT&amp;T and the AT&amp;T logo are trademarks of AT&amp;T Intellectual Property.</a:t>
            </a:r>
            <a:endParaRPr lang="en-US" sz="600" dirty="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16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220046" y="6455664"/>
            <a:ext cx="5288268" cy="291652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AT&amp;T Proprietary (Internal Use Only). Not for use or disclosure outside the AT&amp;T companies except under written agreement.</a:t>
            </a:r>
            <a:endParaRPr lang="en-US" dirty="0"/>
          </a:p>
        </p:txBody>
      </p:sp>
      <p:sp>
        <p:nvSpPr>
          <p:cNvPr id="17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82097" y="6349970"/>
            <a:ext cx="245278" cy="241331"/>
          </a:xfrm>
          <a:prstGeom prst="rect">
            <a:avLst/>
          </a:prstGeom>
        </p:spPr>
        <p:txBody>
          <a:bodyPr/>
          <a:lstStyle>
            <a:lvl1pPr algn="l">
              <a:defRPr sz="8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074B6C9-7640-0346-9181-9D7622A3024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730551" y="264985"/>
            <a:ext cx="1316567" cy="1319341"/>
          </a:xfrm>
        </p:spPr>
        <p:txBody>
          <a:bodyPr/>
          <a:lstStyle>
            <a:lvl1pPr>
              <a:lnSpc>
                <a:spcPct val="100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30550" y="1941534"/>
            <a:ext cx="10377779" cy="3929775"/>
          </a:xfrm>
        </p:spPr>
        <p:txBody>
          <a:bodyPr/>
          <a:lstStyle>
            <a:lvl1pPr>
              <a:defRPr sz="3000">
                <a:solidFill>
                  <a:srgbClr val="0C2577"/>
                </a:solidFill>
              </a:defRPr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27290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an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 userDrawn="1"/>
        </p:nvSpPr>
        <p:spPr>
          <a:xfrm>
            <a:off x="482097" y="1281114"/>
            <a:ext cx="11201903" cy="3938925"/>
          </a:xfrm>
          <a:prstGeom prst="roundRect">
            <a:avLst>
              <a:gd name="adj" fmla="val 3044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217931" y="6372097"/>
            <a:ext cx="523963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 smtClean="0">
                <a:solidFill>
                  <a:schemeClr val="tx2"/>
                </a:solidFill>
                <a:ea typeface="Calibri"/>
                <a:cs typeface="Calibri"/>
              </a:rPr>
              <a:t>© 2015 AT&amp;T Intellectual Property. All rights reserved. AT&amp;T and the AT&amp;T logo are trademarks of AT&amp;T Intellectual Property.</a:t>
            </a:r>
            <a:endParaRPr lang="en-US" sz="600" dirty="0">
              <a:solidFill>
                <a:schemeClr val="tx2"/>
              </a:solidFill>
              <a:ea typeface="Calibri"/>
              <a:cs typeface="Calibri"/>
            </a:endParaRPr>
          </a:p>
        </p:txBody>
      </p:sp>
      <p:sp>
        <p:nvSpPr>
          <p:cNvPr id="13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220046" y="6455664"/>
            <a:ext cx="5281406" cy="291652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rgbClr val="666666"/>
                </a:solidFill>
              </a:defRPr>
            </a:lvl1pPr>
          </a:lstStyle>
          <a:p>
            <a:r>
              <a:rPr lang="en-US" smtClean="0"/>
              <a:t>AT&amp;T Proprietary (Internal Use Only). Not for use or disclosure outside the AT&amp;T companies except under written agreement.</a:t>
            </a:r>
            <a:endParaRPr lang="en-US" dirty="0"/>
          </a:p>
        </p:txBody>
      </p:sp>
      <p:sp>
        <p:nvSpPr>
          <p:cNvPr id="14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82097" y="6350000"/>
            <a:ext cx="249506" cy="244476"/>
          </a:xfrm>
          <a:prstGeom prst="rect">
            <a:avLst/>
          </a:prstGeom>
        </p:spPr>
        <p:txBody>
          <a:bodyPr/>
          <a:lstStyle>
            <a:lvl1pPr algn="l">
              <a:defRPr sz="800" b="1"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fld id="{8074B6C9-7640-0346-9181-9D7622A3024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457672" y="1811339"/>
            <a:ext cx="9259228" cy="2879725"/>
          </a:xfrm>
        </p:spPr>
        <p:txBody>
          <a:bodyPr/>
          <a:lstStyle>
            <a:lvl1pPr>
              <a:defRPr sz="3000">
                <a:solidFill>
                  <a:schemeClr val="accent1"/>
                </a:solidFill>
              </a:defRPr>
            </a:lvl1pPr>
            <a:lvl2pPr marL="230188" indent="-230188">
              <a:defRPr i="1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93348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 userDrawn="1"/>
        </p:nvSpPr>
        <p:spPr>
          <a:xfrm>
            <a:off x="482095" y="1281113"/>
            <a:ext cx="11201905" cy="3941064"/>
          </a:xfrm>
          <a:prstGeom prst="roundRect">
            <a:avLst>
              <a:gd name="adj" fmla="val 2882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217931" y="6372097"/>
            <a:ext cx="523963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 smtClean="0">
                <a:solidFill>
                  <a:schemeClr val="tx2"/>
                </a:solidFill>
                <a:ea typeface="Calibri"/>
                <a:cs typeface="Calibri"/>
              </a:rPr>
              <a:t>© 2015 AT&amp;T Intellectual Property. All rights reserved. AT&amp;T and the AT&amp;T logo are trademarks of AT&amp;T Intellectual Property.</a:t>
            </a:r>
            <a:endParaRPr lang="en-US" sz="600" dirty="0">
              <a:solidFill>
                <a:schemeClr val="tx2"/>
              </a:solidFill>
              <a:ea typeface="Calibri"/>
              <a:cs typeface="Calibri"/>
            </a:endParaRPr>
          </a:p>
        </p:txBody>
      </p:sp>
      <p:sp>
        <p:nvSpPr>
          <p:cNvPr id="13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220045" y="6455664"/>
            <a:ext cx="5292497" cy="291652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rgbClr val="666666"/>
                </a:solidFill>
              </a:defRPr>
            </a:lvl1pPr>
          </a:lstStyle>
          <a:p>
            <a:r>
              <a:rPr lang="en-US" smtClean="0"/>
              <a:t>AT&amp;T Proprietary (Internal Use Only). Not for use or disclosure outside the AT&amp;T companies except under written agreement.</a:t>
            </a:r>
            <a:endParaRPr lang="en-US" dirty="0"/>
          </a:p>
        </p:txBody>
      </p:sp>
      <p:sp>
        <p:nvSpPr>
          <p:cNvPr id="14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82098" y="6346825"/>
            <a:ext cx="249506" cy="244476"/>
          </a:xfrm>
          <a:prstGeom prst="rect">
            <a:avLst/>
          </a:prstGeom>
        </p:spPr>
        <p:txBody>
          <a:bodyPr/>
          <a:lstStyle>
            <a:lvl1pPr algn="l">
              <a:defRPr sz="800" b="1"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fld id="{8074B6C9-7640-0346-9181-9D7622A3024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457672" y="1811339"/>
            <a:ext cx="9259228" cy="2879725"/>
          </a:xfrm>
        </p:spPr>
        <p:txBody>
          <a:bodyPr/>
          <a:lstStyle>
            <a:lvl1pPr>
              <a:defRPr sz="3000">
                <a:solidFill>
                  <a:schemeClr val="accent5"/>
                </a:solidFill>
              </a:defRPr>
            </a:lvl1pPr>
            <a:lvl2pPr marL="230188" indent="-230188">
              <a:defRPr i="1">
                <a:solidFill>
                  <a:schemeClr val="accent5"/>
                </a:solidFill>
              </a:defRPr>
            </a:lvl2pPr>
            <a:lvl3pPr>
              <a:defRPr sz="1800">
                <a:solidFill>
                  <a:schemeClr val="accent5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4139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Gree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 userDrawn="1"/>
        </p:nvSpPr>
        <p:spPr>
          <a:xfrm>
            <a:off x="482097" y="1281113"/>
            <a:ext cx="11201903" cy="3941064"/>
          </a:xfrm>
          <a:prstGeom prst="roundRect">
            <a:avLst>
              <a:gd name="adj" fmla="val 3043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217931" y="6372097"/>
            <a:ext cx="523963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 smtClean="0">
                <a:solidFill>
                  <a:schemeClr val="tx2"/>
                </a:solidFill>
                <a:ea typeface="Calibri"/>
                <a:cs typeface="Calibri"/>
              </a:rPr>
              <a:t>© 2015 AT&amp;T Intellectual Property. All rights reserved. AT&amp;T and the AT&amp;T logo are trademarks of AT&amp;T Intellectual Property.</a:t>
            </a:r>
            <a:endParaRPr lang="en-US" sz="600" dirty="0">
              <a:solidFill>
                <a:schemeClr val="tx2"/>
              </a:solidFill>
              <a:ea typeface="Calibri"/>
              <a:cs typeface="Calibri"/>
            </a:endParaRPr>
          </a:p>
        </p:txBody>
      </p:sp>
      <p:sp>
        <p:nvSpPr>
          <p:cNvPr id="13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220045" y="6455664"/>
            <a:ext cx="5275582" cy="291652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rgbClr val="666666"/>
                </a:solidFill>
              </a:defRPr>
            </a:lvl1pPr>
          </a:lstStyle>
          <a:p>
            <a:r>
              <a:rPr lang="en-US" smtClean="0"/>
              <a:t>AT&amp;T Proprietary (Internal Use Only). Not for use or disclosure outside the AT&amp;T companies except under written agreement.</a:t>
            </a:r>
            <a:endParaRPr lang="en-US" dirty="0"/>
          </a:p>
        </p:txBody>
      </p:sp>
      <p:sp>
        <p:nvSpPr>
          <p:cNvPr id="14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82098" y="6346825"/>
            <a:ext cx="249506" cy="241301"/>
          </a:xfrm>
          <a:prstGeom prst="rect">
            <a:avLst/>
          </a:prstGeom>
        </p:spPr>
        <p:txBody>
          <a:bodyPr/>
          <a:lstStyle>
            <a:lvl1pPr algn="l">
              <a:defRPr sz="800" b="1"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fld id="{8074B6C9-7640-0346-9181-9D7622A3024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457672" y="1811339"/>
            <a:ext cx="9259228" cy="2879725"/>
          </a:xfrm>
        </p:spPr>
        <p:txBody>
          <a:bodyPr/>
          <a:lstStyle>
            <a:lvl1pPr>
              <a:defRPr sz="3000">
                <a:solidFill>
                  <a:schemeClr val="accent3"/>
                </a:solidFill>
              </a:defRPr>
            </a:lvl1pPr>
            <a:lvl2pPr marL="230188" indent="-230188">
              <a:defRPr i="1">
                <a:solidFill>
                  <a:schemeClr val="accent3"/>
                </a:solidFill>
              </a:defRPr>
            </a:lvl2pPr>
            <a:lvl3pPr>
              <a:defRPr sz="1800">
                <a:solidFill>
                  <a:schemeClr val="accent3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62721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Purp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 userDrawn="1"/>
        </p:nvSpPr>
        <p:spPr>
          <a:xfrm>
            <a:off x="482097" y="1281113"/>
            <a:ext cx="11201903" cy="3941064"/>
          </a:xfrm>
          <a:prstGeom prst="roundRect">
            <a:avLst>
              <a:gd name="adj" fmla="val 3043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217931" y="6372097"/>
            <a:ext cx="523963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 smtClean="0">
                <a:solidFill>
                  <a:schemeClr val="tx2"/>
                </a:solidFill>
                <a:ea typeface="Calibri"/>
                <a:cs typeface="Calibri"/>
              </a:rPr>
              <a:t>© 2015 AT&amp;T Intellectual Property. All rights reserved. AT&amp;T and the AT&amp;T logo are trademarks of AT&amp;T Intellectual Property.</a:t>
            </a:r>
            <a:endParaRPr lang="en-US" sz="600" dirty="0">
              <a:solidFill>
                <a:schemeClr val="tx2"/>
              </a:solidFill>
              <a:ea typeface="Calibri"/>
              <a:cs typeface="Calibri"/>
            </a:endParaRPr>
          </a:p>
        </p:txBody>
      </p:sp>
      <p:sp>
        <p:nvSpPr>
          <p:cNvPr id="13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220045" y="6455664"/>
            <a:ext cx="5267124" cy="291652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rgbClr val="666666"/>
                </a:solidFill>
              </a:defRPr>
            </a:lvl1pPr>
          </a:lstStyle>
          <a:p>
            <a:r>
              <a:rPr lang="en-US" smtClean="0"/>
              <a:t>AT&amp;T Proprietary (Internal Use Only). Not for use or disclosure outside the AT&amp;T companies except under written agreement.</a:t>
            </a:r>
            <a:endParaRPr lang="en-US" dirty="0"/>
          </a:p>
        </p:txBody>
      </p:sp>
      <p:sp>
        <p:nvSpPr>
          <p:cNvPr id="14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82097" y="6346825"/>
            <a:ext cx="249506" cy="244476"/>
          </a:xfrm>
          <a:prstGeom prst="rect">
            <a:avLst/>
          </a:prstGeom>
        </p:spPr>
        <p:txBody>
          <a:bodyPr/>
          <a:lstStyle>
            <a:lvl1pPr algn="l">
              <a:defRPr sz="800" b="1"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fld id="{8074B6C9-7640-0346-9181-9D7622A3024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457672" y="1811339"/>
            <a:ext cx="9259228" cy="2879725"/>
          </a:xfrm>
        </p:spPr>
        <p:txBody>
          <a:bodyPr/>
          <a:lstStyle>
            <a:lvl1pPr>
              <a:defRPr sz="3000">
                <a:solidFill>
                  <a:srgbClr val="81017E"/>
                </a:solidFill>
              </a:defRPr>
            </a:lvl1pPr>
            <a:lvl2pPr marL="230188" indent="-230188">
              <a:defRPr i="1">
                <a:solidFill>
                  <a:srgbClr val="81017E"/>
                </a:solidFill>
              </a:defRPr>
            </a:lvl2pPr>
            <a:lvl3pPr>
              <a:defRPr sz="1800">
                <a:solidFill>
                  <a:srgbClr val="81017E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3922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Dark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 userDrawn="1"/>
        </p:nvSpPr>
        <p:spPr>
          <a:xfrm>
            <a:off x="482097" y="1281113"/>
            <a:ext cx="11201903" cy="3941064"/>
          </a:xfrm>
          <a:prstGeom prst="roundRect">
            <a:avLst>
              <a:gd name="adj" fmla="val 2963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217931" y="6372097"/>
            <a:ext cx="523963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 smtClean="0">
                <a:solidFill>
                  <a:schemeClr val="tx2"/>
                </a:solidFill>
                <a:ea typeface="Calibri"/>
                <a:cs typeface="Calibri"/>
              </a:rPr>
              <a:t>© 2015 AT&amp;T Intellectual Property. All rights reserved. AT&amp;T and the AT&amp;T logo are trademarks of AT&amp;T Intellectual Property.</a:t>
            </a:r>
            <a:endParaRPr lang="en-US" sz="600" dirty="0">
              <a:solidFill>
                <a:schemeClr val="tx2"/>
              </a:solidFill>
              <a:ea typeface="Calibri"/>
              <a:cs typeface="Calibri"/>
            </a:endParaRPr>
          </a:p>
        </p:txBody>
      </p:sp>
      <p:sp>
        <p:nvSpPr>
          <p:cNvPr id="13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220046" y="6455664"/>
            <a:ext cx="5288268" cy="291652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rgbClr val="666666"/>
                </a:solidFill>
              </a:defRPr>
            </a:lvl1pPr>
          </a:lstStyle>
          <a:p>
            <a:r>
              <a:rPr lang="en-US" smtClean="0"/>
              <a:t>AT&amp;T Proprietary (Internal Use Only). Not for use or disclosure outside the AT&amp;T companies except under written agreement.</a:t>
            </a:r>
            <a:endParaRPr lang="en-US" dirty="0"/>
          </a:p>
        </p:txBody>
      </p:sp>
      <p:sp>
        <p:nvSpPr>
          <p:cNvPr id="14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82097" y="6346795"/>
            <a:ext cx="249506" cy="241331"/>
          </a:xfrm>
          <a:prstGeom prst="rect">
            <a:avLst/>
          </a:prstGeom>
        </p:spPr>
        <p:txBody>
          <a:bodyPr/>
          <a:lstStyle>
            <a:lvl1pPr algn="l">
              <a:defRPr sz="800" b="1"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fld id="{8074B6C9-7640-0346-9181-9D7622A3024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457672" y="1811339"/>
            <a:ext cx="9259228" cy="2879725"/>
          </a:xfrm>
        </p:spPr>
        <p:txBody>
          <a:bodyPr/>
          <a:lstStyle>
            <a:lvl1pPr>
              <a:defRPr sz="3000">
                <a:solidFill>
                  <a:srgbClr val="0C2577"/>
                </a:solidFill>
              </a:defRPr>
            </a:lvl1pPr>
            <a:lvl2pPr marL="230188" indent="-230188">
              <a:defRPr i="1">
                <a:solidFill>
                  <a:srgbClr val="0C2577"/>
                </a:solidFill>
              </a:defRPr>
            </a:lvl2pPr>
            <a:lvl3pPr>
              <a:defRPr sz="1800">
                <a:solidFill>
                  <a:srgbClr val="0C2577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30039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"/>
            <a:ext cx="12179297" cy="6857712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731605" y="6372097"/>
            <a:ext cx="523963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 smtClean="0">
                <a:solidFill>
                  <a:schemeClr val="bg1"/>
                </a:solidFill>
                <a:ea typeface="Calibri"/>
                <a:cs typeface="Calibri"/>
              </a:rPr>
              <a:t>© 2015 AT&amp;T Intellectual Property. All rights reserved. AT&amp;T and the AT&amp;T logo are trademarks of AT&amp;T Intellectual Property.</a:t>
            </a:r>
            <a:endParaRPr lang="en-US" sz="600" dirty="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13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727375" y="6455664"/>
            <a:ext cx="5314637" cy="291652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AT&amp;T Proprietary (Internal Use Only). Not for use or disclosure outside the AT&amp;T companies except under written agreement.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30550" y="1163013"/>
            <a:ext cx="8221028" cy="984442"/>
          </a:xfrm>
        </p:spPr>
        <p:txBody>
          <a:bodyPr/>
          <a:lstStyle>
            <a:lvl1pPr>
              <a:lnSpc>
                <a:spcPct val="100000"/>
              </a:lnSpc>
              <a:spcAft>
                <a:spcPts val="800"/>
              </a:spcAft>
              <a:defRPr sz="30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731605" y="2166005"/>
            <a:ext cx="6305871" cy="757238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4" name="Picture 13" descr="att_globe_rgb_grd_pos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725" y="6188930"/>
            <a:ext cx="371475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94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Righ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5"/>
          <p:cNvSpPr txBox="1">
            <a:spLocks/>
          </p:cNvSpPr>
          <p:nvPr userDrawn="1"/>
        </p:nvSpPr>
        <p:spPr bwMode="auto">
          <a:xfrm>
            <a:off x="482097" y="1278954"/>
            <a:ext cx="5497902" cy="4672584"/>
          </a:xfrm>
          <a:prstGeom prst="roundRect">
            <a:avLst>
              <a:gd name="adj" fmla="val 2400"/>
            </a:avLst>
          </a:prstGeom>
          <a:solidFill>
            <a:srgbClr val="FFFFFF"/>
          </a:solidFill>
          <a:ln>
            <a:solidFill>
              <a:srgbClr val="F2F2F2">
                <a:alpha val="0"/>
              </a:srgbClr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82880" tIns="228600" rIns="182880" bIns="18288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ts val="800"/>
              </a:spcAft>
              <a:buFont typeface="Arial" charset="0"/>
              <a:defRPr sz="2000" b="0" kern="1200">
                <a:ln>
                  <a:noFill/>
                </a:ln>
                <a:solidFill>
                  <a:schemeClr val="tx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Font typeface="Arial" charset="0"/>
              <a:defRPr sz="2000" kern="1200">
                <a:ln>
                  <a:noFill/>
                </a:ln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2pPr>
            <a:lvl3pPr marL="228600" indent="-228600" algn="l" rtl="0" eaLnBrk="1" fontAlgn="base" hangingPunct="1">
              <a:spcBef>
                <a:spcPct val="0"/>
              </a:spcBef>
              <a:spcAft>
                <a:spcPts val="400"/>
              </a:spcAft>
              <a:buSzPct val="80000"/>
              <a:buFont typeface="Arial" charset="0"/>
              <a:buChar char="•"/>
              <a:defRPr sz="2000" kern="1200">
                <a:ln>
                  <a:noFill/>
                </a:ln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3pPr>
            <a:lvl4pPr marL="458788" indent="-228600" algn="l" rtl="0" eaLnBrk="1" fontAlgn="base" hangingPunct="1">
              <a:spcBef>
                <a:spcPct val="0"/>
              </a:spcBef>
              <a:spcAft>
                <a:spcPts val="400"/>
              </a:spcAft>
              <a:buSzPct val="80000"/>
              <a:buFont typeface="Arial" charset="0"/>
              <a:buChar char="–"/>
              <a:defRPr kern="1200">
                <a:ln>
                  <a:noFill/>
                </a:ln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4pPr>
            <a:lvl5pPr marL="688975" indent="-228600" algn="l" rtl="0" eaLnBrk="1" fontAlgn="base" hangingPunct="1">
              <a:spcBef>
                <a:spcPct val="0"/>
              </a:spcBef>
              <a:spcAft>
                <a:spcPts val="400"/>
              </a:spcAft>
              <a:buSzPct val="80000"/>
              <a:buFont typeface="Arial" charset="0"/>
              <a:buChar char="•"/>
              <a:defRPr sz="1600" kern="1200">
                <a:ln>
                  <a:noFill/>
                </a:ln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5pPr>
            <a:lvl6pPr marL="860425" indent="-174625" algn="l" defTabSz="86042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 sz="14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6pPr>
            <a:lvl7pPr marL="8604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1200" i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182880">
              <a:spcAft>
                <a:spcPts val="1000"/>
              </a:spcAft>
              <a:buFont typeface="Arial"/>
              <a:buChar char="•"/>
            </a:pPr>
            <a:endParaRPr lang="en-US" sz="1800" dirty="0">
              <a:ea typeface="Calibri"/>
              <a:cs typeface="Calibri"/>
            </a:endParaRPr>
          </a:p>
          <a:p>
            <a:pPr>
              <a:spcAft>
                <a:spcPts val="1000"/>
              </a:spcAft>
            </a:pPr>
            <a:endParaRPr lang="en-US" sz="1800" dirty="0">
              <a:ea typeface="Calibri"/>
              <a:cs typeface="Calibri"/>
            </a:endParaRPr>
          </a:p>
          <a:p>
            <a:pPr>
              <a:spcAft>
                <a:spcPts val="1000"/>
              </a:spcAft>
            </a:pPr>
            <a:r>
              <a:rPr lang="en-US" sz="1800" dirty="0">
                <a:ea typeface="Calibri"/>
                <a:cs typeface="Calibri"/>
              </a:rPr>
              <a:t> </a:t>
            </a:r>
          </a:p>
          <a:p>
            <a:pPr>
              <a:spcAft>
                <a:spcPts val="1000"/>
              </a:spcAft>
            </a:pPr>
            <a:endParaRPr lang="en-US" sz="1800" dirty="0">
              <a:ea typeface="Calibri"/>
              <a:cs typeface="Calibri"/>
            </a:endParaRPr>
          </a:p>
          <a:p>
            <a:pPr>
              <a:spcAft>
                <a:spcPts val="1000"/>
              </a:spcAft>
            </a:pPr>
            <a:endParaRPr lang="en-US" sz="1800" dirty="0">
              <a:ea typeface="Calibri"/>
              <a:cs typeface="Calibri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217931" y="6372097"/>
            <a:ext cx="523963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 smtClean="0">
                <a:solidFill>
                  <a:schemeClr val="tx2"/>
                </a:solidFill>
                <a:ea typeface="Calibri"/>
                <a:cs typeface="Calibri"/>
              </a:rPr>
              <a:t>© 2015 AT&amp;T Intellectual Property. All rights reserved. AT&amp;T and the AT&amp;T logo are trademarks of AT&amp;T Intellectual Property.</a:t>
            </a:r>
            <a:endParaRPr lang="en-US" sz="600" dirty="0">
              <a:solidFill>
                <a:schemeClr val="tx2"/>
              </a:solidFill>
              <a:ea typeface="Calibri"/>
              <a:cs typeface="Calibri"/>
            </a:endParaRPr>
          </a:p>
        </p:txBody>
      </p:sp>
      <p:sp>
        <p:nvSpPr>
          <p:cNvPr id="13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220046" y="6455664"/>
            <a:ext cx="5288268" cy="291652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rgbClr val="666666"/>
                </a:solidFill>
              </a:defRPr>
            </a:lvl1pPr>
          </a:lstStyle>
          <a:p>
            <a:r>
              <a:rPr lang="en-US" smtClean="0"/>
              <a:t>AT&amp;T Proprietary (Internal Use Only). Not for use or disclosure outside the AT&amp;T companies except under written agreement.</a:t>
            </a:r>
            <a:endParaRPr lang="en-US" dirty="0"/>
          </a:p>
        </p:txBody>
      </p:sp>
      <p:sp>
        <p:nvSpPr>
          <p:cNvPr id="14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82097" y="6346795"/>
            <a:ext cx="249506" cy="247681"/>
          </a:xfrm>
          <a:prstGeom prst="rect">
            <a:avLst/>
          </a:prstGeom>
        </p:spPr>
        <p:txBody>
          <a:bodyPr/>
          <a:lstStyle>
            <a:lvl1pPr algn="l">
              <a:defRPr sz="800" b="1"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fld id="{8074B6C9-7640-0346-9181-9D7622A3024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1" name="Title 3"/>
          <p:cNvSpPr>
            <a:spLocks noGrp="1"/>
          </p:cNvSpPr>
          <p:nvPr>
            <p:ph type="title"/>
          </p:nvPr>
        </p:nvSpPr>
        <p:spPr>
          <a:xfrm>
            <a:off x="728663" y="396875"/>
            <a:ext cx="10718800" cy="78638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730550" y="1402628"/>
            <a:ext cx="4998588" cy="438582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81580" y="1277938"/>
            <a:ext cx="5505044" cy="4672584"/>
          </a:xfrm>
          <a:prstGeom prst="roundRect">
            <a:avLst>
              <a:gd name="adj" fmla="val 2077"/>
            </a:avLst>
          </a:prstGeom>
          <a:solidFill>
            <a:schemeClr val="tx1"/>
          </a:solidFill>
        </p:spPr>
        <p:txBody>
          <a:bodyPr rtlCol="0">
            <a:normAutofit/>
          </a:bodyPr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75421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Lef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5"/>
          <p:cNvSpPr txBox="1">
            <a:spLocks/>
          </p:cNvSpPr>
          <p:nvPr userDrawn="1"/>
        </p:nvSpPr>
        <p:spPr bwMode="auto">
          <a:xfrm>
            <a:off x="6188791" y="1282825"/>
            <a:ext cx="5497902" cy="4663950"/>
          </a:xfrm>
          <a:prstGeom prst="roundRect">
            <a:avLst>
              <a:gd name="adj" fmla="val 2400"/>
            </a:avLst>
          </a:prstGeom>
          <a:solidFill>
            <a:srgbClr val="FFFFFF"/>
          </a:solidFill>
          <a:ln>
            <a:solidFill>
              <a:srgbClr val="F2F2F2">
                <a:alpha val="0"/>
              </a:srgbClr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82880" tIns="228600" rIns="182880" bIns="18288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ts val="800"/>
              </a:spcAft>
              <a:buFont typeface="Arial" charset="0"/>
              <a:defRPr sz="2000" b="0" kern="1200">
                <a:ln>
                  <a:noFill/>
                </a:ln>
                <a:solidFill>
                  <a:schemeClr val="tx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Font typeface="Arial" charset="0"/>
              <a:defRPr sz="2000" kern="1200">
                <a:ln>
                  <a:noFill/>
                </a:ln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2pPr>
            <a:lvl3pPr marL="228600" indent="-228600" algn="l" rtl="0" eaLnBrk="1" fontAlgn="base" hangingPunct="1">
              <a:spcBef>
                <a:spcPct val="0"/>
              </a:spcBef>
              <a:spcAft>
                <a:spcPts val="400"/>
              </a:spcAft>
              <a:buSzPct val="80000"/>
              <a:buFont typeface="Arial" charset="0"/>
              <a:buChar char="•"/>
              <a:defRPr sz="2000" kern="1200">
                <a:ln>
                  <a:noFill/>
                </a:ln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3pPr>
            <a:lvl4pPr marL="458788" indent="-228600" algn="l" rtl="0" eaLnBrk="1" fontAlgn="base" hangingPunct="1">
              <a:spcBef>
                <a:spcPct val="0"/>
              </a:spcBef>
              <a:spcAft>
                <a:spcPts val="400"/>
              </a:spcAft>
              <a:buSzPct val="80000"/>
              <a:buFont typeface="Arial" charset="0"/>
              <a:buChar char="–"/>
              <a:defRPr kern="1200">
                <a:ln>
                  <a:noFill/>
                </a:ln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4pPr>
            <a:lvl5pPr marL="688975" indent="-228600" algn="l" rtl="0" eaLnBrk="1" fontAlgn="base" hangingPunct="1">
              <a:spcBef>
                <a:spcPct val="0"/>
              </a:spcBef>
              <a:spcAft>
                <a:spcPts val="400"/>
              </a:spcAft>
              <a:buSzPct val="80000"/>
              <a:buFont typeface="Arial" charset="0"/>
              <a:buChar char="•"/>
              <a:defRPr sz="1600" kern="1200">
                <a:ln>
                  <a:noFill/>
                </a:ln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5pPr>
            <a:lvl6pPr marL="860425" indent="-174625" algn="l" defTabSz="86042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 sz="14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6pPr>
            <a:lvl7pPr marL="8604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1200" i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182880">
              <a:spcAft>
                <a:spcPts val="1000"/>
              </a:spcAft>
              <a:buFont typeface="Arial"/>
              <a:buChar char="•"/>
            </a:pPr>
            <a:endParaRPr lang="en-US" sz="1800" dirty="0">
              <a:ea typeface="Calibri"/>
              <a:cs typeface="Calibri"/>
            </a:endParaRPr>
          </a:p>
          <a:p>
            <a:pPr>
              <a:spcAft>
                <a:spcPts val="1000"/>
              </a:spcAft>
            </a:pPr>
            <a:endParaRPr lang="en-US" sz="1800" dirty="0">
              <a:ea typeface="Calibri"/>
              <a:cs typeface="Calibri"/>
            </a:endParaRPr>
          </a:p>
          <a:p>
            <a:pPr>
              <a:spcAft>
                <a:spcPts val="1000"/>
              </a:spcAft>
            </a:pPr>
            <a:r>
              <a:rPr lang="en-US" sz="1800" dirty="0">
                <a:ea typeface="Calibri"/>
                <a:cs typeface="Calibri"/>
              </a:rPr>
              <a:t> </a:t>
            </a:r>
          </a:p>
          <a:p>
            <a:pPr>
              <a:spcAft>
                <a:spcPts val="1000"/>
              </a:spcAft>
            </a:pPr>
            <a:endParaRPr lang="en-US" sz="1800" dirty="0">
              <a:ea typeface="Calibri"/>
              <a:cs typeface="Calibri"/>
            </a:endParaRPr>
          </a:p>
          <a:p>
            <a:pPr>
              <a:spcAft>
                <a:spcPts val="1000"/>
              </a:spcAft>
            </a:pPr>
            <a:endParaRPr lang="en-US" sz="1800" dirty="0">
              <a:ea typeface="Calibri"/>
              <a:cs typeface="Calibri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217931" y="6372097"/>
            <a:ext cx="523963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 smtClean="0">
                <a:solidFill>
                  <a:schemeClr val="tx2"/>
                </a:solidFill>
                <a:ea typeface="Calibri"/>
                <a:cs typeface="Calibri"/>
              </a:rPr>
              <a:t>© 2015 AT&amp;T Intellectual Property. All rights reserved. AT&amp;T and the AT&amp;T logo are trademarks of AT&amp;T Intellectual Property.</a:t>
            </a:r>
            <a:endParaRPr lang="en-US" sz="600" dirty="0">
              <a:solidFill>
                <a:schemeClr val="tx2"/>
              </a:solidFill>
              <a:ea typeface="Calibri"/>
              <a:cs typeface="Calibri"/>
            </a:endParaRPr>
          </a:p>
        </p:txBody>
      </p:sp>
      <p:sp>
        <p:nvSpPr>
          <p:cNvPr id="13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220046" y="6455664"/>
            <a:ext cx="5279810" cy="291652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rgbClr val="666666"/>
                </a:solidFill>
              </a:defRPr>
            </a:lvl1pPr>
          </a:lstStyle>
          <a:p>
            <a:r>
              <a:rPr lang="en-US" smtClean="0"/>
              <a:t>AT&amp;T Proprietary (Internal Use Only). Not for use or disclosure outside the AT&amp;T companies except under written agreement.</a:t>
            </a:r>
            <a:endParaRPr lang="en-US" dirty="0"/>
          </a:p>
        </p:txBody>
      </p:sp>
      <p:sp>
        <p:nvSpPr>
          <p:cNvPr id="14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82097" y="6346794"/>
            <a:ext cx="249506" cy="244506"/>
          </a:xfrm>
          <a:prstGeom prst="rect">
            <a:avLst/>
          </a:prstGeom>
        </p:spPr>
        <p:txBody>
          <a:bodyPr/>
          <a:lstStyle>
            <a:lvl1pPr algn="l">
              <a:defRPr sz="800" b="1"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fld id="{8074B6C9-7640-0346-9181-9D7622A3024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1" name="Title 3"/>
          <p:cNvSpPr>
            <a:spLocks noGrp="1"/>
          </p:cNvSpPr>
          <p:nvPr>
            <p:ph type="title"/>
          </p:nvPr>
        </p:nvSpPr>
        <p:spPr>
          <a:xfrm>
            <a:off x="728663" y="396875"/>
            <a:ext cx="10718800" cy="78638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82097" y="1279650"/>
            <a:ext cx="5505044" cy="4667125"/>
          </a:xfrm>
          <a:prstGeom prst="roundRect">
            <a:avLst>
              <a:gd name="adj" fmla="val 2485"/>
            </a:avLst>
          </a:prstGeom>
          <a:solidFill>
            <a:schemeClr val="tx1"/>
          </a:solidFill>
        </p:spPr>
        <p:txBody>
          <a:bodyPr rtlCol="0">
            <a:normAutofit/>
          </a:bodyPr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6436422" y="1402628"/>
            <a:ext cx="4998588" cy="438582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805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79300" cy="6858000"/>
          </a:xfrm>
          <a:solidFill>
            <a:schemeClr val="tx1"/>
          </a:solidFill>
        </p:spPr>
        <p:txBody>
          <a:bodyPr/>
          <a:lstStyle>
            <a:lvl1pPr>
              <a:defRPr sz="1800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icon to add picture. Note that Globe logo sits on top of the slide.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446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No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217931" y="6372097"/>
            <a:ext cx="523963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 smtClean="0">
                <a:solidFill>
                  <a:schemeClr val="tx2"/>
                </a:solidFill>
                <a:ea typeface="Calibri"/>
                <a:cs typeface="Calibri"/>
              </a:rPr>
              <a:t>© 2015 AT&amp;T Intellectual Property. All rights reserved. AT&amp;T and the AT&amp;T logo are trademarks of AT&amp;T Intellectual Property.</a:t>
            </a:r>
            <a:endParaRPr lang="en-US" sz="600" dirty="0">
              <a:solidFill>
                <a:schemeClr val="tx2"/>
              </a:solidFill>
              <a:ea typeface="Calibri"/>
              <a:cs typeface="Calibri"/>
            </a:endParaRPr>
          </a:p>
        </p:txBody>
      </p:sp>
      <p:sp>
        <p:nvSpPr>
          <p:cNvPr id="13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220046" y="6455664"/>
            <a:ext cx="5289142" cy="291652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AT&amp;T Proprietary (Internal Use Only). Not for use or disclosure outside the AT&amp;T companies except under written agreement.</a:t>
            </a:r>
            <a:endParaRPr lang="en-US" dirty="0"/>
          </a:p>
        </p:txBody>
      </p:sp>
      <p:sp>
        <p:nvSpPr>
          <p:cNvPr id="14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82097" y="6342535"/>
            <a:ext cx="249506" cy="247091"/>
          </a:xfrm>
          <a:prstGeom prst="rect">
            <a:avLst/>
          </a:prstGeom>
        </p:spPr>
        <p:txBody>
          <a:bodyPr/>
          <a:lstStyle>
            <a:lvl1pPr algn="l">
              <a:defRPr sz="8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074B6C9-7640-0346-9181-9D7622A3024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82098" y="1281114"/>
            <a:ext cx="11227792" cy="4664075"/>
          </a:xfrm>
          <a:prstGeom prst="roundRect">
            <a:avLst>
              <a:gd name="adj" fmla="val 2584"/>
            </a:avLst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987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3 Side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8663" y="396875"/>
            <a:ext cx="10716092" cy="765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176338"/>
            <a:ext cx="12179300" cy="5681662"/>
          </a:xfrm>
          <a:solidFill>
            <a:schemeClr val="tx1"/>
          </a:solidFill>
        </p:spPr>
        <p:txBody>
          <a:bodyPr/>
          <a:lstStyle>
            <a:lvl1pPr>
              <a:defRPr sz="1800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icon to add picture. Note that Globe logo sits on top of the slide.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970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7831290" cy="4288536"/>
          </a:xfrm>
          <a:prstGeom prst="rect">
            <a:avLst/>
          </a:prstGeom>
          <a:solidFill>
            <a:schemeClr val="tx1"/>
          </a:solidFill>
        </p:spPr>
        <p:txBody>
          <a:bodyPr rtlCol="0">
            <a:normAutofit/>
          </a:bodyPr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7977441" y="0"/>
            <a:ext cx="4201859" cy="2359152"/>
          </a:xfrm>
          <a:prstGeom prst="rect">
            <a:avLst/>
          </a:prstGeom>
          <a:solidFill>
            <a:schemeClr val="tx1"/>
          </a:solidFill>
        </p:spPr>
        <p:txBody>
          <a:bodyPr rtlCol="0">
            <a:normAutofit/>
          </a:bodyPr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0" y="4425950"/>
            <a:ext cx="7831290" cy="2432049"/>
          </a:xfrm>
          <a:prstGeom prst="rect">
            <a:avLst/>
          </a:prstGeom>
          <a:solidFill>
            <a:schemeClr val="tx1"/>
          </a:solidFill>
        </p:spPr>
        <p:txBody>
          <a:bodyPr rtlCol="0">
            <a:normAutofit/>
          </a:bodyPr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7977441" y="2498724"/>
            <a:ext cx="4201859" cy="4359275"/>
          </a:xfrm>
          <a:prstGeom prst="rect">
            <a:avLst/>
          </a:prstGeom>
          <a:solidFill>
            <a:schemeClr val="tx1"/>
          </a:solidFill>
        </p:spPr>
        <p:txBody>
          <a:bodyPr rtlCol="0">
            <a:normAutofit/>
          </a:bodyPr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picture. Note that the Globe logo sits on top of the slide.</a:t>
            </a:r>
            <a:endParaRPr lang="en-US" noProof="0" dirty="0"/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482098" y="338505"/>
            <a:ext cx="11210876" cy="511418"/>
          </a:xfrm>
          <a:prstGeom prst="roundRect">
            <a:avLst>
              <a:gd name="adj" fmla="val 21243"/>
            </a:avLst>
          </a:prstGeom>
          <a:solidFill>
            <a:schemeClr val="bg1"/>
          </a:solidFill>
        </p:spPr>
        <p:txBody>
          <a:bodyPr/>
          <a:lstStyle>
            <a:lvl1pPr marL="155448">
              <a:lnSpc>
                <a:spcPts val="298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5732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12179300" cy="4253854"/>
          </a:xfrm>
          <a:prstGeom prst="rect">
            <a:avLst/>
          </a:prstGeom>
          <a:solidFill>
            <a:schemeClr val="tx1"/>
          </a:solidFill>
        </p:spPr>
        <p:txBody>
          <a:bodyPr rtlCol="0">
            <a:normAutofit/>
          </a:bodyPr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" y="4398264"/>
            <a:ext cx="5388766" cy="2459736"/>
          </a:xfrm>
          <a:prstGeom prst="rect">
            <a:avLst/>
          </a:prstGeom>
          <a:solidFill>
            <a:schemeClr val="tx1"/>
          </a:solidFill>
        </p:spPr>
        <p:txBody>
          <a:bodyPr rtlCol="0">
            <a:normAutofit/>
          </a:bodyPr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5530132" y="4398264"/>
            <a:ext cx="6649169" cy="2459736"/>
          </a:xfrm>
          <a:prstGeom prst="rect">
            <a:avLst/>
          </a:prstGeom>
          <a:solidFill>
            <a:schemeClr val="tx1"/>
          </a:solidFill>
        </p:spPr>
        <p:txBody>
          <a:bodyPr rtlCol="0">
            <a:normAutofit/>
          </a:bodyPr>
          <a:lstStyle>
            <a:lvl1pPr>
              <a:defRPr sz="12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picture. Note that the Globe logo sits on top of the slide.</a:t>
            </a:r>
            <a:endParaRPr lang="en-US" noProof="0" dirty="0"/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482097" y="338506"/>
            <a:ext cx="11210876" cy="511419"/>
          </a:xfrm>
          <a:prstGeom prst="roundRect">
            <a:avLst>
              <a:gd name="adj" fmla="val 18760"/>
            </a:avLst>
          </a:prstGeom>
          <a:solidFill>
            <a:schemeClr val="bg1"/>
          </a:solidFill>
        </p:spPr>
        <p:txBody>
          <a:bodyPr/>
          <a:lstStyle>
            <a:lvl1pPr marL="155448">
              <a:lnSpc>
                <a:spcPts val="298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05814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No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1217931" y="6372097"/>
            <a:ext cx="523963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 smtClean="0">
                <a:solidFill>
                  <a:schemeClr val="tx2"/>
                </a:solidFill>
                <a:ea typeface="Calibri"/>
                <a:cs typeface="Calibri"/>
              </a:rPr>
              <a:t>© 2015 AT&amp;T Intellectual Property. All rights reserved. AT&amp;T and the AT&amp;T logo are trademarks of AT&amp;T Intellectual Property.</a:t>
            </a:r>
            <a:endParaRPr lang="en-US" sz="600" dirty="0">
              <a:solidFill>
                <a:schemeClr val="tx2"/>
              </a:solidFill>
              <a:ea typeface="Calibri"/>
              <a:cs typeface="Calibri"/>
            </a:endParaRPr>
          </a:p>
        </p:txBody>
      </p:sp>
      <p:sp>
        <p:nvSpPr>
          <p:cNvPr id="13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220046" y="6455664"/>
            <a:ext cx="5271353" cy="291652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AT&amp;T Proprietary (Internal Use Only). Not for use or disclosure outside the AT&amp;T companies except under written agreement.</a:t>
            </a:r>
            <a:endParaRPr lang="en-US" dirty="0"/>
          </a:p>
        </p:txBody>
      </p:sp>
      <p:sp>
        <p:nvSpPr>
          <p:cNvPr id="14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82097" y="6346825"/>
            <a:ext cx="249506" cy="247650"/>
          </a:xfrm>
          <a:prstGeom prst="rect">
            <a:avLst/>
          </a:prstGeom>
        </p:spPr>
        <p:txBody>
          <a:bodyPr/>
          <a:lstStyle>
            <a:lvl1pPr algn="l">
              <a:defRPr sz="8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074B6C9-7640-0346-9181-9D7622A3024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371" y="396875"/>
            <a:ext cx="10716092" cy="76809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82098" y="1173651"/>
            <a:ext cx="5635040" cy="2694964"/>
          </a:xfrm>
          <a:prstGeom prst="roundRect">
            <a:avLst>
              <a:gd name="adj" fmla="val 4179"/>
            </a:avLst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230712" y="1173651"/>
            <a:ext cx="5459088" cy="1975104"/>
          </a:xfrm>
          <a:prstGeom prst="roundRect">
            <a:avLst>
              <a:gd name="adj" fmla="val 6141"/>
            </a:avLst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482098" y="3979253"/>
            <a:ext cx="5634683" cy="1969110"/>
          </a:xfrm>
          <a:prstGeom prst="roundRect">
            <a:avLst>
              <a:gd name="adj" fmla="val 5829"/>
            </a:avLst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6230712" y="3252056"/>
            <a:ext cx="5459088" cy="2696308"/>
          </a:xfrm>
          <a:prstGeom prst="roundRect">
            <a:avLst>
              <a:gd name="adj" fmla="val 4414"/>
            </a:avLst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330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with Text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1217931" y="6372097"/>
            <a:ext cx="523963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 smtClean="0">
                <a:solidFill>
                  <a:schemeClr val="tx2"/>
                </a:solidFill>
                <a:ea typeface="Calibri"/>
                <a:cs typeface="Calibri"/>
              </a:rPr>
              <a:t>© 2015 AT&amp;T Intellectual Property. All rights reserved. AT&amp;T and the AT&amp;T logo are trademarks of AT&amp;T Intellectual Property.</a:t>
            </a:r>
            <a:endParaRPr lang="en-US" sz="600" dirty="0">
              <a:solidFill>
                <a:schemeClr val="tx2"/>
              </a:solidFill>
              <a:ea typeface="Calibri"/>
              <a:cs typeface="Calibri"/>
            </a:endParaRPr>
          </a:p>
        </p:txBody>
      </p:sp>
      <p:sp>
        <p:nvSpPr>
          <p:cNvPr id="13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220045" y="6455664"/>
            <a:ext cx="5292497" cy="291652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AT&amp;T Proprietary (Internal Use Only). Not for use or disclosure outside the AT&amp;T companies except under written agreement.</a:t>
            </a:r>
            <a:endParaRPr lang="en-US" dirty="0"/>
          </a:p>
        </p:txBody>
      </p:sp>
      <p:sp>
        <p:nvSpPr>
          <p:cNvPr id="14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82097" y="6346795"/>
            <a:ext cx="249506" cy="247681"/>
          </a:xfrm>
          <a:prstGeom prst="rect">
            <a:avLst/>
          </a:prstGeom>
        </p:spPr>
        <p:txBody>
          <a:bodyPr/>
          <a:lstStyle>
            <a:lvl1pPr algn="l">
              <a:defRPr sz="8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074B6C9-7640-0346-9181-9D7622A3024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82098" y="1183423"/>
            <a:ext cx="5542004" cy="2328301"/>
          </a:xfrm>
          <a:prstGeom prst="roundRect">
            <a:avLst>
              <a:gd name="adj" fmla="val 4958"/>
            </a:avLst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6147796" y="1183423"/>
            <a:ext cx="5542004" cy="2328301"/>
          </a:xfrm>
          <a:prstGeom prst="roundRect">
            <a:avLst>
              <a:gd name="adj" fmla="val 4821"/>
            </a:avLst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482098" y="3634137"/>
            <a:ext cx="5542004" cy="2315114"/>
          </a:xfrm>
          <a:prstGeom prst="roundRect">
            <a:avLst>
              <a:gd name="adj" fmla="val 4821"/>
            </a:avLst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6147796" y="3634136"/>
            <a:ext cx="5542004" cy="2315115"/>
          </a:xfrm>
          <a:prstGeom prst="roundRect">
            <a:avLst>
              <a:gd name="adj" fmla="val 4957"/>
            </a:avLst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5"/>
          </p:nvPr>
        </p:nvSpPr>
        <p:spPr>
          <a:xfrm>
            <a:off x="3424143" y="3064154"/>
            <a:ext cx="5336902" cy="1028700"/>
          </a:xfrm>
          <a:prstGeom prst="roundRect">
            <a:avLst>
              <a:gd name="adj" fmla="val 9902"/>
            </a:avLst>
          </a:prstGeom>
          <a:solidFill>
            <a:schemeClr val="bg1"/>
          </a:solidFill>
        </p:spPr>
        <p:txBody>
          <a:bodyPr lIns="91440" tIns="0" rIns="91440" bIns="45720"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3991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1 Column 2 Sectio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79300" cy="6858000"/>
          </a:xfrm>
          <a:solidFill>
            <a:schemeClr val="tx1"/>
          </a:solidFill>
        </p:spPr>
        <p:txBody>
          <a:bodyPr/>
          <a:lstStyle>
            <a:lvl1pPr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icon to add picture. Note that the Globe logo sits on top of the slide.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88945" y="534343"/>
            <a:ext cx="4262680" cy="1490364"/>
          </a:xfrm>
          <a:prstGeom prst="roundRect">
            <a:avLst>
              <a:gd name="adj" fmla="val 7459"/>
            </a:avLst>
          </a:prstGeom>
          <a:solidFill>
            <a:schemeClr val="bg1"/>
          </a:solidFill>
        </p:spPr>
        <p:txBody>
          <a:bodyPr lIns="91440" tIns="45720" rIns="91440" bIns="45720"/>
          <a:lstStyle>
            <a:lvl1pPr>
              <a:lnSpc>
                <a:spcPts val="2400"/>
              </a:lnSpc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 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88945" y="2169870"/>
            <a:ext cx="4262680" cy="3773731"/>
          </a:xfrm>
          <a:prstGeom prst="roundRect">
            <a:avLst>
              <a:gd name="adj" fmla="val 2780"/>
            </a:avLst>
          </a:prstGeom>
          <a:solidFill>
            <a:schemeClr val="bg1"/>
          </a:solidFill>
        </p:spPr>
        <p:txBody>
          <a:bodyPr lIns="91440" tIns="45720" rIns="91440" bIns="45720"/>
          <a:lstStyle>
            <a:lvl1pPr>
              <a:spcAft>
                <a:spcPts val="600"/>
              </a:spcAft>
              <a:defRPr sz="160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 sz="1600"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 sz="1600"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733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Blu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3"/>
            <a:ext cx="12179296" cy="6857711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731605" y="6372097"/>
            <a:ext cx="523963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 smtClean="0">
                <a:solidFill>
                  <a:schemeClr val="bg1"/>
                </a:solidFill>
                <a:ea typeface="Calibri"/>
                <a:cs typeface="Calibri"/>
              </a:rPr>
              <a:t>© 2015 AT&amp;T Intellectual Property. All rights reserved. AT&amp;T and the AT&amp;T logo are trademarks of AT&amp;T Intellectual Property.</a:t>
            </a:r>
            <a:endParaRPr lang="en-US" sz="600" dirty="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13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727375" y="6455664"/>
            <a:ext cx="5283834" cy="291652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AT&amp;T Proprietary (Internal Use Only). Not for use or disclosure outside the AT&amp;T companies except under written agreement.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30550" y="1163013"/>
            <a:ext cx="8221028" cy="984442"/>
          </a:xfrm>
        </p:spPr>
        <p:txBody>
          <a:bodyPr/>
          <a:lstStyle>
            <a:lvl1pPr>
              <a:lnSpc>
                <a:spcPct val="100000"/>
              </a:lnSpc>
              <a:spcAft>
                <a:spcPts val="800"/>
              </a:spcAft>
              <a:defRPr sz="3000">
                <a:solidFill>
                  <a:schemeClr val="accent5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731605" y="2166543"/>
            <a:ext cx="6305871" cy="757238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4" name="Picture 13" descr="att_globe_rgb_grd_pos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725" y="6188930"/>
            <a:ext cx="371475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99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ep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ontent Placeholder 5"/>
          <p:cNvSpPr txBox="1">
            <a:spLocks/>
          </p:cNvSpPr>
          <p:nvPr userDrawn="1"/>
        </p:nvSpPr>
        <p:spPr bwMode="auto">
          <a:xfrm>
            <a:off x="482104" y="1282828"/>
            <a:ext cx="11201896" cy="4663948"/>
          </a:xfrm>
          <a:prstGeom prst="roundRect">
            <a:avLst>
              <a:gd name="adj" fmla="val 2400"/>
            </a:avLst>
          </a:prstGeom>
          <a:solidFill>
            <a:srgbClr val="FFFFFF"/>
          </a:solidFill>
          <a:ln>
            <a:solidFill>
              <a:srgbClr val="F2F2F2">
                <a:alpha val="0"/>
              </a:srgbClr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82880" tIns="228600" rIns="182880" bIns="18288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ts val="800"/>
              </a:spcAft>
              <a:buFont typeface="Arial" charset="0"/>
              <a:defRPr sz="2000" b="0" kern="1200">
                <a:ln>
                  <a:noFill/>
                </a:ln>
                <a:solidFill>
                  <a:schemeClr val="tx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Font typeface="Arial" charset="0"/>
              <a:defRPr sz="2000" kern="1200">
                <a:ln>
                  <a:noFill/>
                </a:ln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2pPr>
            <a:lvl3pPr marL="228600" indent="-228600" algn="l" rtl="0" eaLnBrk="1" fontAlgn="base" hangingPunct="1">
              <a:spcBef>
                <a:spcPct val="0"/>
              </a:spcBef>
              <a:spcAft>
                <a:spcPts val="400"/>
              </a:spcAft>
              <a:buSzPct val="80000"/>
              <a:buFont typeface="Arial" charset="0"/>
              <a:buChar char="•"/>
              <a:defRPr sz="2000" kern="1200">
                <a:ln>
                  <a:noFill/>
                </a:ln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3pPr>
            <a:lvl4pPr marL="458788" indent="-228600" algn="l" rtl="0" eaLnBrk="1" fontAlgn="base" hangingPunct="1">
              <a:spcBef>
                <a:spcPct val="0"/>
              </a:spcBef>
              <a:spcAft>
                <a:spcPts val="400"/>
              </a:spcAft>
              <a:buSzPct val="80000"/>
              <a:buFont typeface="Arial" charset="0"/>
              <a:buChar char="–"/>
              <a:defRPr kern="1200">
                <a:ln>
                  <a:noFill/>
                </a:ln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4pPr>
            <a:lvl5pPr marL="688975" indent="-228600" algn="l" rtl="0" eaLnBrk="1" fontAlgn="base" hangingPunct="1">
              <a:spcBef>
                <a:spcPct val="0"/>
              </a:spcBef>
              <a:spcAft>
                <a:spcPts val="400"/>
              </a:spcAft>
              <a:buSzPct val="80000"/>
              <a:buFont typeface="Arial" charset="0"/>
              <a:buChar char="•"/>
              <a:defRPr sz="1600" kern="1200">
                <a:ln>
                  <a:noFill/>
                </a:ln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5pPr>
            <a:lvl6pPr marL="860425" indent="-174625" algn="l" defTabSz="86042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 sz="14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6pPr>
            <a:lvl7pPr marL="8604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1200" i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182880">
              <a:spcAft>
                <a:spcPts val="1000"/>
              </a:spcAft>
              <a:buFont typeface="Arial"/>
              <a:buChar char="•"/>
            </a:pPr>
            <a:endParaRPr lang="en-US" sz="1800" dirty="0">
              <a:ea typeface="Calibri"/>
              <a:cs typeface="Calibri"/>
            </a:endParaRPr>
          </a:p>
          <a:p>
            <a:pPr>
              <a:spcAft>
                <a:spcPts val="1000"/>
              </a:spcAft>
            </a:pPr>
            <a:endParaRPr lang="en-US" sz="1800" dirty="0">
              <a:ea typeface="Calibri"/>
              <a:cs typeface="Calibri"/>
            </a:endParaRPr>
          </a:p>
          <a:p>
            <a:pPr>
              <a:spcAft>
                <a:spcPts val="1000"/>
              </a:spcAft>
            </a:pPr>
            <a:r>
              <a:rPr lang="en-US" sz="1800" dirty="0">
                <a:ea typeface="Calibri"/>
                <a:cs typeface="Calibri"/>
              </a:rPr>
              <a:t> </a:t>
            </a:r>
          </a:p>
          <a:p>
            <a:pPr>
              <a:spcAft>
                <a:spcPts val="1000"/>
              </a:spcAft>
            </a:pPr>
            <a:endParaRPr lang="en-US" sz="1800" dirty="0">
              <a:ea typeface="Calibri"/>
              <a:cs typeface="Calibri"/>
            </a:endParaRPr>
          </a:p>
          <a:p>
            <a:pPr>
              <a:spcAft>
                <a:spcPts val="1000"/>
              </a:spcAft>
            </a:pPr>
            <a:endParaRPr lang="en-US" sz="1800" dirty="0">
              <a:ea typeface="Calibri"/>
              <a:cs typeface="Calibri"/>
            </a:endParaRPr>
          </a:p>
        </p:txBody>
      </p:sp>
      <p:grpSp>
        <p:nvGrpSpPr>
          <p:cNvPr id="3" name="Group 2"/>
          <p:cNvGrpSpPr/>
          <p:nvPr userDrawn="1"/>
        </p:nvGrpSpPr>
        <p:grpSpPr>
          <a:xfrm>
            <a:off x="9769463" y="-3"/>
            <a:ext cx="321561" cy="431802"/>
            <a:chOff x="7334738" y="-3"/>
            <a:chExt cx="241422" cy="431802"/>
          </a:xfrm>
        </p:grpSpPr>
        <p:sp>
          <p:nvSpPr>
            <p:cNvPr id="36" name="Round Same Side Corner Rectangle 35"/>
            <p:cNvSpPr/>
            <p:nvPr userDrawn="1"/>
          </p:nvSpPr>
          <p:spPr>
            <a:xfrm rot="10800000">
              <a:off x="7334738" y="-3"/>
              <a:ext cx="241419" cy="431802"/>
            </a:xfrm>
            <a:prstGeom prst="round2SameRect">
              <a:avLst>
                <a:gd name="adj1" fmla="val 17737"/>
                <a:gd name="adj2" fmla="val 0"/>
              </a:avLst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ounded Rectangle 36"/>
            <p:cNvSpPr/>
            <p:nvPr userDrawn="1"/>
          </p:nvSpPr>
          <p:spPr>
            <a:xfrm>
              <a:off x="7336850" y="63412"/>
              <a:ext cx="239310" cy="320954"/>
            </a:xfrm>
            <a:prstGeom prst="roundRect">
              <a:avLst>
                <a:gd name="adj" fmla="val 4078"/>
              </a:avLst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t"/>
            <a:lstStyle/>
            <a:p>
              <a:pPr algn="ctr"/>
              <a:r>
                <a:rPr lang="en-US" sz="2000" dirty="0" smtClean="0">
                  <a:solidFill>
                    <a:srgbClr val="EF6F00"/>
                  </a:solidFill>
                  <a:latin typeface="Calibri"/>
                  <a:cs typeface="Calibri"/>
                </a:rPr>
                <a:t>1</a:t>
              </a:r>
              <a:endParaRPr lang="en-US" sz="2000" dirty="0">
                <a:solidFill>
                  <a:srgbClr val="EF6F00"/>
                </a:solidFill>
                <a:latin typeface="Calibri"/>
                <a:cs typeface="Calibri"/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7334738" y="0"/>
              <a:ext cx="241422" cy="119953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  <a:tileRect/>
            </a:gradFill>
            <a:ln>
              <a:gradFill flip="none" rotWithShape="1">
                <a:gsLst>
                  <a:gs pos="0">
                    <a:schemeClr val="accent1">
                      <a:alpha val="0"/>
                    </a:schemeClr>
                  </a:gs>
                  <a:gs pos="99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" name="Group 3"/>
          <p:cNvGrpSpPr/>
          <p:nvPr userDrawn="1"/>
        </p:nvGrpSpPr>
        <p:grpSpPr>
          <a:xfrm>
            <a:off x="10172350" y="-3"/>
            <a:ext cx="321561" cy="431802"/>
            <a:chOff x="7637218" y="-3"/>
            <a:chExt cx="241422" cy="431802"/>
          </a:xfrm>
        </p:grpSpPr>
        <p:sp>
          <p:nvSpPr>
            <p:cNvPr id="33" name="Round Same Side Corner Rectangle 32"/>
            <p:cNvSpPr/>
            <p:nvPr userDrawn="1"/>
          </p:nvSpPr>
          <p:spPr>
            <a:xfrm rot="10800000">
              <a:off x="7637218" y="-3"/>
              <a:ext cx="241419" cy="431802"/>
            </a:xfrm>
            <a:prstGeom prst="round2SameRect">
              <a:avLst>
                <a:gd name="adj1" fmla="val 17737"/>
                <a:gd name="adj2" fmla="val 0"/>
              </a:avLst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ounded Rectangle 33"/>
            <p:cNvSpPr/>
            <p:nvPr userDrawn="1"/>
          </p:nvSpPr>
          <p:spPr>
            <a:xfrm>
              <a:off x="7639330" y="63412"/>
              <a:ext cx="239310" cy="320954"/>
            </a:xfrm>
            <a:prstGeom prst="roundRect">
              <a:avLst>
                <a:gd name="adj" fmla="val 4078"/>
              </a:avLst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t"/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  <a:latin typeface="Calibri"/>
                  <a:cs typeface="Calibri"/>
                </a:rPr>
                <a:t>2</a:t>
              </a:r>
              <a:endParaRPr lang="en-US" sz="2000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35" name="Round Same Side Corner Rectangle 34"/>
            <p:cNvSpPr/>
            <p:nvPr userDrawn="1"/>
          </p:nvSpPr>
          <p:spPr>
            <a:xfrm rot="10800000">
              <a:off x="7637221" y="0"/>
              <a:ext cx="241419" cy="119953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4"/>
          <p:cNvGrpSpPr/>
          <p:nvPr userDrawn="1"/>
        </p:nvGrpSpPr>
        <p:grpSpPr>
          <a:xfrm>
            <a:off x="10575236" y="-3"/>
            <a:ext cx="321561" cy="431802"/>
            <a:chOff x="7939698" y="-3"/>
            <a:chExt cx="241422" cy="431802"/>
          </a:xfrm>
        </p:grpSpPr>
        <p:sp>
          <p:nvSpPr>
            <p:cNvPr id="30" name="Round Same Side Corner Rectangle 29"/>
            <p:cNvSpPr/>
            <p:nvPr userDrawn="1"/>
          </p:nvSpPr>
          <p:spPr>
            <a:xfrm rot="10800000">
              <a:off x="7939698" y="-3"/>
              <a:ext cx="241419" cy="431802"/>
            </a:xfrm>
            <a:prstGeom prst="round2SameRect">
              <a:avLst>
                <a:gd name="adj1" fmla="val 17737"/>
                <a:gd name="adj2" fmla="val 0"/>
              </a:avLst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ounded Rectangle 30"/>
            <p:cNvSpPr/>
            <p:nvPr userDrawn="1"/>
          </p:nvSpPr>
          <p:spPr>
            <a:xfrm>
              <a:off x="7941810" y="63412"/>
              <a:ext cx="239310" cy="320954"/>
            </a:xfrm>
            <a:prstGeom prst="roundRect">
              <a:avLst>
                <a:gd name="adj" fmla="val 4078"/>
              </a:avLst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t"/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  <a:latin typeface="Calibri"/>
                  <a:cs typeface="Calibri"/>
                </a:rPr>
                <a:t>3</a:t>
              </a:r>
              <a:endParaRPr lang="en-US" sz="2000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32" name="Round Same Side Corner Rectangle 31"/>
            <p:cNvSpPr/>
            <p:nvPr userDrawn="1"/>
          </p:nvSpPr>
          <p:spPr>
            <a:xfrm rot="10800000">
              <a:off x="7939701" y="0"/>
              <a:ext cx="241419" cy="119953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10978123" y="-3"/>
            <a:ext cx="321561" cy="431802"/>
            <a:chOff x="8242178" y="-3"/>
            <a:chExt cx="241422" cy="431802"/>
          </a:xfrm>
        </p:grpSpPr>
        <p:sp>
          <p:nvSpPr>
            <p:cNvPr id="27" name="Round Same Side Corner Rectangle 26"/>
            <p:cNvSpPr/>
            <p:nvPr userDrawn="1"/>
          </p:nvSpPr>
          <p:spPr>
            <a:xfrm rot="10800000">
              <a:off x="8242178" y="-3"/>
              <a:ext cx="241419" cy="431802"/>
            </a:xfrm>
            <a:prstGeom prst="round2SameRect">
              <a:avLst>
                <a:gd name="adj1" fmla="val 17737"/>
                <a:gd name="adj2" fmla="val 0"/>
              </a:avLst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ounded Rectangle 27"/>
            <p:cNvSpPr/>
            <p:nvPr userDrawn="1"/>
          </p:nvSpPr>
          <p:spPr>
            <a:xfrm>
              <a:off x="8244290" y="63412"/>
              <a:ext cx="239310" cy="320954"/>
            </a:xfrm>
            <a:prstGeom prst="roundRect">
              <a:avLst>
                <a:gd name="adj" fmla="val 4078"/>
              </a:avLst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t"/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  <a:latin typeface="Calibri"/>
                  <a:cs typeface="Calibri"/>
                </a:rPr>
                <a:t>4</a:t>
              </a:r>
              <a:endParaRPr lang="en-US" sz="2000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29" name="Round Same Side Corner Rectangle 28"/>
            <p:cNvSpPr/>
            <p:nvPr userDrawn="1"/>
          </p:nvSpPr>
          <p:spPr>
            <a:xfrm rot="10800000">
              <a:off x="8242181" y="0"/>
              <a:ext cx="241419" cy="119953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/>
          <p:cNvGrpSpPr/>
          <p:nvPr userDrawn="1"/>
        </p:nvGrpSpPr>
        <p:grpSpPr>
          <a:xfrm>
            <a:off x="11381010" y="-3"/>
            <a:ext cx="321561" cy="431802"/>
            <a:chOff x="8544658" y="-3"/>
            <a:chExt cx="241422" cy="431802"/>
          </a:xfrm>
        </p:grpSpPr>
        <p:sp>
          <p:nvSpPr>
            <p:cNvPr id="25" name="Rounded Rectangle 24"/>
            <p:cNvSpPr/>
            <p:nvPr userDrawn="1"/>
          </p:nvSpPr>
          <p:spPr>
            <a:xfrm>
              <a:off x="8546770" y="63412"/>
              <a:ext cx="239310" cy="320954"/>
            </a:xfrm>
            <a:prstGeom prst="roundRect">
              <a:avLst>
                <a:gd name="adj" fmla="val 4078"/>
              </a:avLst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t"/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  <a:latin typeface="Calibri"/>
                  <a:cs typeface="Calibri"/>
                </a:rPr>
                <a:t>5</a:t>
              </a:r>
              <a:endParaRPr lang="en-US" sz="2000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24" name="Round Same Side Corner Rectangle 23"/>
            <p:cNvSpPr/>
            <p:nvPr userDrawn="1"/>
          </p:nvSpPr>
          <p:spPr>
            <a:xfrm rot="10800000">
              <a:off x="8544658" y="-3"/>
              <a:ext cx="241419" cy="431802"/>
            </a:xfrm>
            <a:prstGeom prst="round2SameRect">
              <a:avLst>
                <a:gd name="adj1" fmla="val 17737"/>
                <a:gd name="adj2" fmla="val 0"/>
              </a:avLst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ound Same Side Corner Rectangle 25"/>
            <p:cNvSpPr/>
            <p:nvPr userDrawn="1"/>
          </p:nvSpPr>
          <p:spPr>
            <a:xfrm rot="10800000">
              <a:off x="8544661" y="0"/>
              <a:ext cx="241419" cy="119953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5" name="TextBox 44"/>
          <p:cNvSpPr txBox="1"/>
          <p:nvPr userDrawn="1"/>
        </p:nvSpPr>
        <p:spPr>
          <a:xfrm>
            <a:off x="1217931" y="6372097"/>
            <a:ext cx="523963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 smtClean="0">
                <a:solidFill>
                  <a:schemeClr val="tx2"/>
                </a:solidFill>
                <a:ea typeface="Calibri"/>
                <a:cs typeface="Calibri"/>
              </a:rPr>
              <a:t>© 2015 AT&amp;T Intellectual Property. All rights reserved. AT&amp;T and the AT&amp;T logo are trademarks of AT&amp;T Intellectual Property.</a:t>
            </a:r>
            <a:endParaRPr lang="en-US" sz="600" dirty="0">
              <a:solidFill>
                <a:schemeClr val="tx2"/>
              </a:solidFill>
              <a:ea typeface="Calibri"/>
              <a:cs typeface="Calibri"/>
            </a:endParaRPr>
          </a:p>
        </p:txBody>
      </p:sp>
      <p:sp>
        <p:nvSpPr>
          <p:cNvPr id="13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220045" y="6455664"/>
            <a:ext cx="5284039" cy="291652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rgbClr val="666666"/>
                </a:solidFill>
              </a:defRPr>
            </a:lvl1pPr>
          </a:lstStyle>
          <a:p>
            <a:r>
              <a:rPr lang="en-US" smtClean="0"/>
              <a:t>AT&amp;T Proprietary (Internal Use Only). Not for use or disclosure outside the AT&amp;T companies except under written agreement.</a:t>
            </a:r>
            <a:endParaRPr lang="en-US" dirty="0"/>
          </a:p>
        </p:txBody>
      </p:sp>
      <p:sp>
        <p:nvSpPr>
          <p:cNvPr id="14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82098" y="6346810"/>
            <a:ext cx="249506" cy="244506"/>
          </a:xfrm>
          <a:prstGeom prst="rect">
            <a:avLst/>
          </a:prstGeom>
        </p:spPr>
        <p:txBody>
          <a:bodyPr/>
          <a:lstStyle>
            <a:lvl1pPr algn="l">
              <a:defRPr sz="800" b="1"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fld id="{8074B6C9-7640-0346-9181-9D7622A3024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467330" y="2897248"/>
            <a:ext cx="2982589" cy="663160"/>
            <a:chOff x="1006395" y="2897248"/>
            <a:chExt cx="2239274" cy="663160"/>
          </a:xfrm>
        </p:grpSpPr>
        <p:sp>
          <p:nvSpPr>
            <p:cNvPr id="10" name="Rounded Rectangle 9"/>
            <p:cNvSpPr/>
            <p:nvPr/>
          </p:nvSpPr>
          <p:spPr>
            <a:xfrm>
              <a:off x="1006395" y="2897249"/>
              <a:ext cx="2239274" cy="663159"/>
            </a:xfrm>
            <a:prstGeom prst="roundRect">
              <a:avLst>
                <a:gd name="adj" fmla="val 13637"/>
              </a:avLst>
            </a:prstGeom>
            <a:solidFill>
              <a:srgbClr val="EBEBE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37160" rtlCol="0" anchor="ctr"/>
            <a:lstStyle/>
            <a:p>
              <a:pPr lvl="0" algn="ctr"/>
              <a:endParaRPr lang="en-US" sz="1600" dirty="0">
                <a:solidFill>
                  <a:schemeClr val="tx2"/>
                </a:solidFill>
                <a:latin typeface="Calibri"/>
                <a:cs typeface="Calibri"/>
              </a:endParaRPr>
            </a:p>
          </p:txBody>
        </p:sp>
        <p:sp>
          <p:nvSpPr>
            <p:cNvPr id="11" name="Round Same Side Corner Rectangle 10"/>
            <p:cNvSpPr/>
            <p:nvPr/>
          </p:nvSpPr>
          <p:spPr>
            <a:xfrm>
              <a:off x="1006395" y="2897248"/>
              <a:ext cx="2239274" cy="137160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/>
          <p:cNvGrpSpPr/>
          <p:nvPr userDrawn="1"/>
        </p:nvGrpSpPr>
        <p:grpSpPr>
          <a:xfrm>
            <a:off x="4610037" y="2897248"/>
            <a:ext cx="2982589" cy="663160"/>
            <a:chOff x="3457468" y="2897248"/>
            <a:chExt cx="2239274" cy="663160"/>
          </a:xfrm>
        </p:grpSpPr>
        <p:sp>
          <p:nvSpPr>
            <p:cNvPr id="19" name="Rounded Rectangle 18"/>
            <p:cNvSpPr/>
            <p:nvPr/>
          </p:nvSpPr>
          <p:spPr>
            <a:xfrm>
              <a:off x="3457468" y="2897249"/>
              <a:ext cx="2239274" cy="663159"/>
            </a:xfrm>
            <a:prstGeom prst="roundRect">
              <a:avLst>
                <a:gd name="adj" fmla="val 13637"/>
              </a:avLst>
            </a:prstGeom>
            <a:solidFill>
              <a:srgbClr val="EBEBE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37160" rtlCol="0" anchor="ctr"/>
            <a:lstStyle/>
            <a:p>
              <a:pPr lvl="0" algn="ctr"/>
              <a:endParaRPr lang="en-US" sz="1600" dirty="0">
                <a:solidFill>
                  <a:schemeClr val="tx2"/>
                </a:solidFill>
                <a:latin typeface="Calibri"/>
                <a:cs typeface="Calibri"/>
              </a:endParaRPr>
            </a:p>
          </p:txBody>
        </p:sp>
        <p:sp>
          <p:nvSpPr>
            <p:cNvPr id="20" name="Round Same Side Corner Rectangle 19"/>
            <p:cNvSpPr/>
            <p:nvPr/>
          </p:nvSpPr>
          <p:spPr>
            <a:xfrm>
              <a:off x="3457468" y="2897248"/>
              <a:ext cx="2239274" cy="137160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1" name="Group 20"/>
          <p:cNvGrpSpPr/>
          <p:nvPr userDrawn="1"/>
        </p:nvGrpSpPr>
        <p:grpSpPr>
          <a:xfrm>
            <a:off x="7752744" y="2897249"/>
            <a:ext cx="2984680" cy="663159"/>
            <a:chOff x="5876184" y="2897248"/>
            <a:chExt cx="2240844" cy="663159"/>
          </a:xfrm>
        </p:grpSpPr>
        <p:sp>
          <p:nvSpPr>
            <p:cNvPr id="22" name="Rounded Rectangle 21"/>
            <p:cNvSpPr/>
            <p:nvPr/>
          </p:nvSpPr>
          <p:spPr>
            <a:xfrm>
              <a:off x="5877754" y="2897248"/>
              <a:ext cx="2239274" cy="663159"/>
            </a:xfrm>
            <a:prstGeom prst="roundRect">
              <a:avLst>
                <a:gd name="adj" fmla="val 13637"/>
              </a:avLst>
            </a:prstGeom>
            <a:solidFill>
              <a:srgbClr val="EBEBE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37160" rtlCol="0" anchor="ctr"/>
            <a:lstStyle/>
            <a:p>
              <a:pPr lvl="0" algn="ctr"/>
              <a:endParaRPr lang="en-US" sz="1600" dirty="0">
                <a:solidFill>
                  <a:schemeClr val="tx2"/>
                </a:solidFill>
                <a:latin typeface="Calibri"/>
                <a:cs typeface="Calibri"/>
              </a:endParaRPr>
            </a:p>
          </p:txBody>
        </p:sp>
        <p:sp>
          <p:nvSpPr>
            <p:cNvPr id="23" name="Round Same Side Corner Rectangle 22"/>
            <p:cNvSpPr/>
            <p:nvPr/>
          </p:nvSpPr>
          <p:spPr>
            <a:xfrm>
              <a:off x="5876184" y="2897248"/>
              <a:ext cx="2239274" cy="137160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728663" y="1490663"/>
            <a:ext cx="10718800" cy="1276350"/>
          </a:xfrm>
        </p:spPr>
        <p:txBody>
          <a:bodyPr/>
          <a:lstStyle>
            <a:lvl1pPr>
              <a:spcAft>
                <a:spcPts val="600"/>
              </a:spcAft>
              <a:defRPr sz="1800">
                <a:solidFill>
                  <a:schemeClr val="accent1"/>
                </a:solidFill>
              </a:defRPr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628136" y="3114676"/>
            <a:ext cx="2664222" cy="320675"/>
          </a:xfrm>
        </p:spPr>
        <p:txBody>
          <a:bodyPr/>
          <a:lstStyle>
            <a:lvl1pPr algn="ctr">
              <a:spcAft>
                <a:spcPts val="400"/>
              </a:spcAft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757048" y="3122228"/>
            <a:ext cx="2664222" cy="320675"/>
          </a:xfrm>
        </p:spPr>
        <p:txBody>
          <a:bodyPr/>
          <a:lstStyle>
            <a:lvl1pPr algn="ctr">
              <a:spcAft>
                <a:spcPts val="400"/>
              </a:spcAft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914018" y="3122228"/>
            <a:ext cx="2664222" cy="320675"/>
          </a:xfrm>
        </p:spPr>
        <p:txBody>
          <a:bodyPr/>
          <a:lstStyle>
            <a:lvl1pPr algn="ctr">
              <a:spcAft>
                <a:spcPts val="400"/>
              </a:spcAft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8426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ep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5"/>
          <p:cNvSpPr txBox="1">
            <a:spLocks/>
          </p:cNvSpPr>
          <p:nvPr userDrawn="1"/>
        </p:nvSpPr>
        <p:spPr bwMode="auto">
          <a:xfrm>
            <a:off x="482970" y="1286002"/>
            <a:ext cx="11201030" cy="4660773"/>
          </a:xfrm>
          <a:prstGeom prst="roundRect">
            <a:avLst>
              <a:gd name="adj" fmla="val 2400"/>
            </a:avLst>
          </a:prstGeom>
          <a:solidFill>
            <a:srgbClr val="FFFFFF"/>
          </a:solidFill>
          <a:ln>
            <a:solidFill>
              <a:srgbClr val="F2F2F2">
                <a:alpha val="0"/>
              </a:srgbClr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82880" tIns="228600" rIns="182880" bIns="18288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ts val="800"/>
              </a:spcAft>
              <a:buFont typeface="Arial" charset="0"/>
              <a:defRPr sz="2000" b="0" kern="1200">
                <a:ln>
                  <a:noFill/>
                </a:ln>
                <a:solidFill>
                  <a:schemeClr val="tx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Font typeface="Arial" charset="0"/>
              <a:defRPr sz="2000" kern="1200">
                <a:ln>
                  <a:noFill/>
                </a:ln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2pPr>
            <a:lvl3pPr marL="228600" indent="-228600" algn="l" rtl="0" eaLnBrk="1" fontAlgn="base" hangingPunct="1">
              <a:spcBef>
                <a:spcPct val="0"/>
              </a:spcBef>
              <a:spcAft>
                <a:spcPts val="400"/>
              </a:spcAft>
              <a:buSzPct val="80000"/>
              <a:buFont typeface="Arial" charset="0"/>
              <a:buChar char="•"/>
              <a:defRPr sz="2000" kern="1200">
                <a:ln>
                  <a:noFill/>
                </a:ln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3pPr>
            <a:lvl4pPr marL="458788" indent="-228600" algn="l" rtl="0" eaLnBrk="1" fontAlgn="base" hangingPunct="1">
              <a:spcBef>
                <a:spcPct val="0"/>
              </a:spcBef>
              <a:spcAft>
                <a:spcPts val="400"/>
              </a:spcAft>
              <a:buSzPct val="80000"/>
              <a:buFont typeface="Arial" charset="0"/>
              <a:buChar char="–"/>
              <a:defRPr kern="1200">
                <a:ln>
                  <a:noFill/>
                </a:ln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4pPr>
            <a:lvl5pPr marL="688975" indent="-228600" algn="l" rtl="0" eaLnBrk="1" fontAlgn="base" hangingPunct="1">
              <a:spcBef>
                <a:spcPct val="0"/>
              </a:spcBef>
              <a:spcAft>
                <a:spcPts val="400"/>
              </a:spcAft>
              <a:buSzPct val="80000"/>
              <a:buFont typeface="Arial" charset="0"/>
              <a:buChar char="•"/>
              <a:defRPr sz="1600" kern="1200">
                <a:ln>
                  <a:noFill/>
                </a:ln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5pPr>
            <a:lvl6pPr marL="860425" indent="-174625" algn="l" defTabSz="86042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 sz="14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6pPr>
            <a:lvl7pPr marL="8604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1200" i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182880">
              <a:spcAft>
                <a:spcPts val="1000"/>
              </a:spcAft>
              <a:buFont typeface="Arial"/>
              <a:buChar char="•"/>
            </a:pPr>
            <a:endParaRPr lang="en-US" sz="1800" dirty="0">
              <a:ea typeface="Calibri"/>
              <a:cs typeface="Calibri"/>
            </a:endParaRPr>
          </a:p>
          <a:p>
            <a:pPr>
              <a:spcAft>
                <a:spcPts val="1000"/>
              </a:spcAft>
            </a:pPr>
            <a:endParaRPr lang="en-US" sz="1800" dirty="0">
              <a:ea typeface="Calibri"/>
              <a:cs typeface="Calibri"/>
            </a:endParaRPr>
          </a:p>
          <a:p>
            <a:pPr>
              <a:spcAft>
                <a:spcPts val="1000"/>
              </a:spcAft>
            </a:pPr>
            <a:r>
              <a:rPr lang="en-US" sz="1800" dirty="0">
                <a:ea typeface="Calibri"/>
                <a:cs typeface="Calibri"/>
              </a:rPr>
              <a:t> </a:t>
            </a:r>
          </a:p>
          <a:p>
            <a:pPr>
              <a:spcAft>
                <a:spcPts val="1000"/>
              </a:spcAft>
            </a:pPr>
            <a:endParaRPr lang="en-US" sz="1800" dirty="0">
              <a:ea typeface="Calibri"/>
              <a:cs typeface="Calibri"/>
            </a:endParaRPr>
          </a:p>
          <a:p>
            <a:pPr>
              <a:spcAft>
                <a:spcPts val="1000"/>
              </a:spcAft>
            </a:pPr>
            <a:endParaRPr lang="en-US" sz="1800" dirty="0">
              <a:ea typeface="Calibri"/>
              <a:cs typeface="Calibri"/>
            </a:endParaRPr>
          </a:p>
        </p:txBody>
      </p:sp>
      <p:grpSp>
        <p:nvGrpSpPr>
          <p:cNvPr id="3" name="Group 2"/>
          <p:cNvGrpSpPr/>
          <p:nvPr userDrawn="1"/>
        </p:nvGrpSpPr>
        <p:grpSpPr>
          <a:xfrm>
            <a:off x="9769463" y="-3"/>
            <a:ext cx="321561" cy="431802"/>
            <a:chOff x="7334738" y="-3"/>
            <a:chExt cx="241422" cy="431802"/>
          </a:xfrm>
        </p:grpSpPr>
        <p:sp>
          <p:nvSpPr>
            <p:cNvPr id="76" name="Round Same Side Corner Rectangle 75"/>
            <p:cNvSpPr/>
            <p:nvPr userDrawn="1"/>
          </p:nvSpPr>
          <p:spPr>
            <a:xfrm rot="10800000">
              <a:off x="7334738" y="-3"/>
              <a:ext cx="241419" cy="431802"/>
            </a:xfrm>
            <a:prstGeom prst="round2SameRect">
              <a:avLst>
                <a:gd name="adj1" fmla="val 17737"/>
                <a:gd name="adj2" fmla="val 0"/>
              </a:avLst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Rounded Rectangle 76"/>
            <p:cNvSpPr/>
            <p:nvPr userDrawn="1"/>
          </p:nvSpPr>
          <p:spPr>
            <a:xfrm>
              <a:off x="7336850" y="63412"/>
              <a:ext cx="239310" cy="320954"/>
            </a:xfrm>
            <a:prstGeom prst="roundRect">
              <a:avLst>
                <a:gd name="adj" fmla="val 4078"/>
              </a:avLst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t"/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  <a:latin typeface="Calibri"/>
                  <a:cs typeface="Calibri"/>
                </a:rPr>
                <a:t>1</a:t>
              </a:r>
              <a:endParaRPr lang="en-US" sz="2000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78" name="Rectangle 77"/>
            <p:cNvSpPr/>
            <p:nvPr userDrawn="1"/>
          </p:nvSpPr>
          <p:spPr>
            <a:xfrm>
              <a:off x="7334738" y="0"/>
              <a:ext cx="241422" cy="119953"/>
            </a:xfrm>
            <a:prstGeom prst="rect">
              <a:avLst/>
            </a:prstGeom>
            <a:solidFill>
              <a:srgbClr val="FFFFFF"/>
            </a:solidFill>
            <a:ln>
              <a:gradFill flip="none" rotWithShape="1">
                <a:gsLst>
                  <a:gs pos="0">
                    <a:schemeClr val="accent1">
                      <a:alpha val="0"/>
                    </a:schemeClr>
                  </a:gs>
                  <a:gs pos="99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" name="Group 3"/>
          <p:cNvGrpSpPr/>
          <p:nvPr userDrawn="1"/>
        </p:nvGrpSpPr>
        <p:grpSpPr>
          <a:xfrm>
            <a:off x="10172350" y="-3"/>
            <a:ext cx="321561" cy="431802"/>
            <a:chOff x="7637218" y="-3"/>
            <a:chExt cx="241422" cy="431802"/>
          </a:xfrm>
        </p:grpSpPr>
        <p:sp>
          <p:nvSpPr>
            <p:cNvPr id="73" name="Round Same Side Corner Rectangle 72"/>
            <p:cNvSpPr/>
            <p:nvPr userDrawn="1"/>
          </p:nvSpPr>
          <p:spPr>
            <a:xfrm rot="10800000">
              <a:off x="7637218" y="-3"/>
              <a:ext cx="241419" cy="431802"/>
            </a:xfrm>
            <a:prstGeom prst="round2SameRect">
              <a:avLst>
                <a:gd name="adj1" fmla="val 17737"/>
                <a:gd name="adj2" fmla="val 0"/>
              </a:avLst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Rounded Rectangle 73"/>
            <p:cNvSpPr/>
            <p:nvPr userDrawn="1"/>
          </p:nvSpPr>
          <p:spPr>
            <a:xfrm>
              <a:off x="7639330" y="63412"/>
              <a:ext cx="239310" cy="320954"/>
            </a:xfrm>
            <a:prstGeom prst="roundRect">
              <a:avLst>
                <a:gd name="adj" fmla="val 4078"/>
              </a:avLst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t"/>
            <a:lstStyle/>
            <a:p>
              <a:pPr algn="ctr"/>
              <a:r>
                <a:rPr lang="en-US" sz="2000" dirty="0" smtClean="0">
                  <a:solidFill>
                    <a:schemeClr val="accent5"/>
                  </a:solidFill>
                  <a:latin typeface="Calibri"/>
                  <a:cs typeface="Calibri"/>
                </a:rPr>
                <a:t>2</a:t>
              </a:r>
              <a:endParaRPr lang="en-US" sz="2000" dirty="0">
                <a:solidFill>
                  <a:schemeClr val="accent5"/>
                </a:solidFill>
                <a:latin typeface="Calibri"/>
                <a:cs typeface="Calibri"/>
              </a:endParaRPr>
            </a:p>
          </p:txBody>
        </p:sp>
        <p:sp>
          <p:nvSpPr>
            <p:cNvPr id="75" name="Round Same Side Corner Rectangle 74"/>
            <p:cNvSpPr/>
            <p:nvPr userDrawn="1"/>
          </p:nvSpPr>
          <p:spPr>
            <a:xfrm rot="10800000">
              <a:off x="7637221" y="0"/>
              <a:ext cx="241419" cy="119953"/>
            </a:xfrm>
            <a:prstGeom prst="round2SameRect">
              <a:avLst>
                <a:gd name="adj1" fmla="val 0"/>
                <a:gd name="adj2" fmla="val 0"/>
              </a:avLst>
            </a:prstGeom>
            <a:gradFill flip="none" rotWithShape="1"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108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4"/>
          <p:cNvGrpSpPr/>
          <p:nvPr userDrawn="1"/>
        </p:nvGrpSpPr>
        <p:grpSpPr>
          <a:xfrm>
            <a:off x="10575236" y="-3"/>
            <a:ext cx="321561" cy="431802"/>
            <a:chOff x="7939698" y="-3"/>
            <a:chExt cx="241422" cy="431802"/>
          </a:xfrm>
        </p:grpSpPr>
        <p:sp>
          <p:nvSpPr>
            <p:cNvPr id="70" name="Round Same Side Corner Rectangle 69"/>
            <p:cNvSpPr/>
            <p:nvPr userDrawn="1"/>
          </p:nvSpPr>
          <p:spPr>
            <a:xfrm rot="10800000">
              <a:off x="7939698" y="-3"/>
              <a:ext cx="241419" cy="431802"/>
            </a:xfrm>
            <a:prstGeom prst="round2SameRect">
              <a:avLst>
                <a:gd name="adj1" fmla="val 17737"/>
                <a:gd name="adj2" fmla="val 0"/>
              </a:avLst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Rounded Rectangle 70"/>
            <p:cNvSpPr/>
            <p:nvPr userDrawn="1"/>
          </p:nvSpPr>
          <p:spPr>
            <a:xfrm>
              <a:off x="7941810" y="63412"/>
              <a:ext cx="239310" cy="320954"/>
            </a:xfrm>
            <a:prstGeom prst="roundRect">
              <a:avLst>
                <a:gd name="adj" fmla="val 4078"/>
              </a:avLst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t"/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  <a:latin typeface="Calibri"/>
                  <a:cs typeface="Calibri"/>
                </a:rPr>
                <a:t>3</a:t>
              </a:r>
              <a:endParaRPr lang="en-US" sz="2000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72" name="Round Same Side Corner Rectangle 71"/>
            <p:cNvSpPr/>
            <p:nvPr userDrawn="1"/>
          </p:nvSpPr>
          <p:spPr>
            <a:xfrm rot="10800000">
              <a:off x="7939701" y="0"/>
              <a:ext cx="241419" cy="119953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10978123" y="-3"/>
            <a:ext cx="321561" cy="431802"/>
            <a:chOff x="8242178" y="-3"/>
            <a:chExt cx="241422" cy="431802"/>
          </a:xfrm>
        </p:grpSpPr>
        <p:sp>
          <p:nvSpPr>
            <p:cNvPr id="67" name="Round Same Side Corner Rectangle 66"/>
            <p:cNvSpPr/>
            <p:nvPr userDrawn="1"/>
          </p:nvSpPr>
          <p:spPr>
            <a:xfrm rot="10800000">
              <a:off x="8242178" y="-3"/>
              <a:ext cx="241419" cy="431802"/>
            </a:xfrm>
            <a:prstGeom prst="round2SameRect">
              <a:avLst>
                <a:gd name="adj1" fmla="val 17737"/>
                <a:gd name="adj2" fmla="val 0"/>
              </a:avLst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Rounded Rectangle 67"/>
            <p:cNvSpPr/>
            <p:nvPr userDrawn="1"/>
          </p:nvSpPr>
          <p:spPr>
            <a:xfrm>
              <a:off x="8244290" y="63412"/>
              <a:ext cx="239310" cy="320954"/>
            </a:xfrm>
            <a:prstGeom prst="roundRect">
              <a:avLst>
                <a:gd name="adj" fmla="val 4078"/>
              </a:avLst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t"/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  <a:latin typeface="Calibri"/>
                  <a:cs typeface="Calibri"/>
                </a:rPr>
                <a:t>4</a:t>
              </a:r>
              <a:endParaRPr lang="en-US" sz="2000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69" name="Round Same Side Corner Rectangle 68"/>
            <p:cNvSpPr/>
            <p:nvPr userDrawn="1"/>
          </p:nvSpPr>
          <p:spPr>
            <a:xfrm rot="10800000">
              <a:off x="8242181" y="0"/>
              <a:ext cx="241419" cy="119953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/>
          <p:cNvGrpSpPr/>
          <p:nvPr userDrawn="1"/>
        </p:nvGrpSpPr>
        <p:grpSpPr>
          <a:xfrm>
            <a:off x="11381010" y="-3"/>
            <a:ext cx="321561" cy="431802"/>
            <a:chOff x="8544658" y="-3"/>
            <a:chExt cx="241422" cy="431802"/>
          </a:xfrm>
        </p:grpSpPr>
        <p:sp>
          <p:nvSpPr>
            <p:cNvPr id="64" name="Round Same Side Corner Rectangle 63"/>
            <p:cNvSpPr/>
            <p:nvPr userDrawn="1"/>
          </p:nvSpPr>
          <p:spPr>
            <a:xfrm rot="10800000">
              <a:off x="8544658" y="-3"/>
              <a:ext cx="241419" cy="431802"/>
            </a:xfrm>
            <a:prstGeom prst="round2SameRect">
              <a:avLst>
                <a:gd name="adj1" fmla="val 17737"/>
                <a:gd name="adj2" fmla="val 0"/>
              </a:avLst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Rounded Rectangle 64"/>
            <p:cNvSpPr/>
            <p:nvPr userDrawn="1"/>
          </p:nvSpPr>
          <p:spPr>
            <a:xfrm>
              <a:off x="8546770" y="63412"/>
              <a:ext cx="239310" cy="320954"/>
            </a:xfrm>
            <a:prstGeom prst="roundRect">
              <a:avLst>
                <a:gd name="adj" fmla="val 4078"/>
              </a:avLst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t"/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  <a:latin typeface="Calibri"/>
                  <a:cs typeface="Calibri"/>
                </a:rPr>
                <a:t>5</a:t>
              </a:r>
              <a:endParaRPr lang="en-US" sz="2000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66" name="Round Same Side Corner Rectangle 65"/>
            <p:cNvSpPr/>
            <p:nvPr userDrawn="1"/>
          </p:nvSpPr>
          <p:spPr>
            <a:xfrm rot="10800000">
              <a:off x="8544661" y="0"/>
              <a:ext cx="241419" cy="119953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1467330" y="2897248"/>
            <a:ext cx="2982589" cy="663160"/>
            <a:chOff x="1101645" y="2897248"/>
            <a:chExt cx="2239274" cy="663160"/>
          </a:xfrm>
        </p:grpSpPr>
        <p:sp>
          <p:nvSpPr>
            <p:cNvPr id="34" name="Rounded Rectangle 33"/>
            <p:cNvSpPr/>
            <p:nvPr userDrawn="1"/>
          </p:nvSpPr>
          <p:spPr>
            <a:xfrm>
              <a:off x="1101645" y="2897249"/>
              <a:ext cx="2239274" cy="663159"/>
            </a:xfrm>
            <a:prstGeom prst="roundRect">
              <a:avLst>
                <a:gd name="adj" fmla="val 13637"/>
              </a:avLst>
            </a:prstGeom>
            <a:solidFill>
              <a:srgbClr val="EBEBE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37160" rtlCol="0" anchor="ctr"/>
            <a:lstStyle/>
            <a:p>
              <a:pPr lvl="0" algn="ctr"/>
              <a:endParaRPr lang="en-US" sz="1600" dirty="0">
                <a:solidFill>
                  <a:schemeClr val="tx2"/>
                </a:solidFill>
                <a:latin typeface="Calibri"/>
                <a:cs typeface="Calibri"/>
              </a:endParaRPr>
            </a:p>
          </p:txBody>
        </p:sp>
        <p:sp>
          <p:nvSpPr>
            <p:cNvPr id="37" name="Round Same Side Corner Rectangle 36"/>
            <p:cNvSpPr/>
            <p:nvPr userDrawn="1"/>
          </p:nvSpPr>
          <p:spPr>
            <a:xfrm>
              <a:off x="1101645" y="2897248"/>
              <a:ext cx="2239274" cy="137160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/>
          <p:cNvGrpSpPr/>
          <p:nvPr userDrawn="1"/>
        </p:nvGrpSpPr>
        <p:grpSpPr>
          <a:xfrm>
            <a:off x="4610037" y="2897248"/>
            <a:ext cx="2982589" cy="663160"/>
            <a:chOff x="3461133" y="2897248"/>
            <a:chExt cx="2239274" cy="663160"/>
          </a:xfrm>
        </p:grpSpPr>
        <p:sp>
          <p:nvSpPr>
            <p:cNvPr id="35" name="Rounded Rectangle 34"/>
            <p:cNvSpPr/>
            <p:nvPr userDrawn="1"/>
          </p:nvSpPr>
          <p:spPr>
            <a:xfrm>
              <a:off x="3461133" y="2897249"/>
              <a:ext cx="2239274" cy="663159"/>
            </a:xfrm>
            <a:prstGeom prst="roundRect">
              <a:avLst>
                <a:gd name="adj" fmla="val 13637"/>
              </a:avLst>
            </a:prstGeom>
            <a:solidFill>
              <a:srgbClr val="EBEBE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37160" rtlCol="0" anchor="ctr"/>
            <a:lstStyle/>
            <a:p>
              <a:pPr lvl="0" algn="ctr"/>
              <a:endParaRPr lang="en-US" sz="1600" dirty="0">
                <a:solidFill>
                  <a:schemeClr val="tx2"/>
                </a:solidFill>
                <a:latin typeface="Calibri"/>
                <a:cs typeface="Calibri"/>
              </a:endParaRPr>
            </a:p>
          </p:txBody>
        </p:sp>
        <p:sp>
          <p:nvSpPr>
            <p:cNvPr id="38" name="Round Same Side Corner Rectangle 37"/>
            <p:cNvSpPr/>
            <p:nvPr userDrawn="1"/>
          </p:nvSpPr>
          <p:spPr>
            <a:xfrm>
              <a:off x="3461133" y="2897248"/>
              <a:ext cx="2239274" cy="137160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oup 9"/>
          <p:cNvGrpSpPr/>
          <p:nvPr userDrawn="1"/>
        </p:nvGrpSpPr>
        <p:grpSpPr>
          <a:xfrm>
            <a:off x="7752744" y="2897248"/>
            <a:ext cx="2982589" cy="663160"/>
            <a:chOff x="5820621" y="2897248"/>
            <a:chExt cx="2239274" cy="663160"/>
          </a:xfrm>
        </p:grpSpPr>
        <p:sp>
          <p:nvSpPr>
            <p:cNvPr id="36" name="Rounded Rectangle 35"/>
            <p:cNvSpPr/>
            <p:nvPr userDrawn="1"/>
          </p:nvSpPr>
          <p:spPr>
            <a:xfrm>
              <a:off x="5820621" y="2897249"/>
              <a:ext cx="2239274" cy="663159"/>
            </a:xfrm>
            <a:prstGeom prst="roundRect">
              <a:avLst>
                <a:gd name="adj" fmla="val 13637"/>
              </a:avLst>
            </a:prstGeom>
            <a:solidFill>
              <a:srgbClr val="EBEBE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37160" rtlCol="0" anchor="ctr"/>
            <a:lstStyle/>
            <a:p>
              <a:pPr lvl="0" algn="ctr"/>
              <a:endParaRPr lang="en-US" sz="1600" dirty="0">
                <a:solidFill>
                  <a:schemeClr val="tx2"/>
                </a:solidFill>
                <a:latin typeface="Calibri"/>
                <a:cs typeface="Calibri"/>
              </a:endParaRPr>
            </a:p>
          </p:txBody>
        </p:sp>
        <p:sp>
          <p:nvSpPr>
            <p:cNvPr id="49" name="Round Same Side Corner Rectangle 48"/>
            <p:cNvSpPr/>
            <p:nvPr userDrawn="1"/>
          </p:nvSpPr>
          <p:spPr>
            <a:xfrm>
              <a:off x="5820621" y="2897248"/>
              <a:ext cx="2239274" cy="137160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2" name="TextBox 41"/>
          <p:cNvSpPr txBox="1"/>
          <p:nvPr userDrawn="1"/>
        </p:nvSpPr>
        <p:spPr>
          <a:xfrm>
            <a:off x="1217931" y="6372097"/>
            <a:ext cx="523963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 smtClean="0">
                <a:solidFill>
                  <a:schemeClr val="tx2"/>
                </a:solidFill>
                <a:ea typeface="Calibri"/>
                <a:cs typeface="Calibri"/>
              </a:rPr>
              <a:t>© 2015 AT&amp;T Intellectual Property. All rights reserved. AT&amp;T and the AT&amp;T logo are trademarks of AT&amp;T Intellectual Property.</a:t>
            </a:r>
            <a:endParaRPr lang="en-US" sz="600" dirty="0">
              <a:solidFill>
                <a:schemeClr val="tx2"/>
              </a:solidFill>
              <a:ea typeface="Calibri"/>
              <a:cs typeface="Calibri"/>
            </a:endParaRPr>
          </a:p>
        </p:txBody>
      </p:sp>
      <p:sp>
        <p:nvSpPr>
          <p:cNvPr id="13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220045" y="6455664"/>
            <a:ext cx="5292497" cy="291652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rgbClr val="666666"/>
                </a:solidFill>
              </a:defRPr>
            </a:lvl1pPr>
          </a:lstStyle>
          <a:p>
            <a:r>
              <a:rPr lang="en-US" smtClean="0"/>
              <a:t>AT&amp;T Proprietary (Internal Use Only). Not for use or disclosure outside the AT&amp;T companies except under written agreement.</a:t>
            </a:r>
            <a:endParaRPr lang="en-US" dirty="0"/>
          </a:p>
        </p:txBody>
      </p:sp>
      <p:sp>
        <p:nvSpPr>
          <p:cNvPr id="14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82097" y="6346794"/>
            <a:ext cx="249506" cy="250856"/>
          </a:xfrm>
          <a:prstGeom prst="rect">
            <a:avLst/>
          </a:prstGeom>
        </p:spPr>
        <p:txBody>
          <a:bodyPr/>
          <a:lstStyle>
            <a:lvl1pPr algn="l">
              <a:defRPr sz="800" b="1"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fld id="{8074B6C9-7640-0346-9181-9D7622A3024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1" name="Text Placeholder 5"/>
          <p:cNvSpPr>
            <a:spLocks noGrp="1"/>
          </p:cNvSpPr>
          <p:nvPr userDrawn="1">
            <p:ph type="body" sz="quarter" idx="11"/>
          </p:nvPr>
        </p:nvSpPr>
        <p:spPr>
          <a:xfrm>
            <a:off x="728663" y="1490663"/>
            <a:ext cx="10718800" cy="1276350"/>
          </a:xfrm>
        </p:spPr>
        <p:txBody>
          <a:bodyPr/>
          <a:lstStyle>
            <a:lvl1pPr>
              <a:spcAft>
                <a:spcPts val="600"/>
              </a:spcAft>
              <a:defRPr sz="1800">
                <a:solidFill>
                  <a:schemeClr val="accent5"/>
                </a:solidFill>
              </a:defRPr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1" name="Text Placeholder 3"/>
          <p:cNvSpPr>
            <a:spLocks noGrp="1"/>
          </p:cNvSpPr>
          <p:nvPr userDrawn="1">
            <p:ph type="body" sz="quarter" idx="10"/>
          </p:nvPr>
        </p:nvSpPr>
        <p:spPr>
          <a:xfrm>
            <a:off x="1628136" y="3114676"/>
            <a:ext cx="2664222" cy="320675"/>
          </a:xfrm>
        </p:spPr>
        <p:txBody>
          <a:bodyPr/>
          <a:lstStyle>
            <a:lvl1pPr algn="ctr">
              <a:spcAft>
                <a:spcPts val="400"/>
              </a:spcAft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Text Placeholder 3"/>
          <p:cNvSpPr>
            <a:spLocks noGrp="1"/>
          </p:cNvSpPr>
          <p:nvPr userDrawn="1">
            <p:ph type="body" sz="quarter" idx="12"/>
          </p:nvPr>
        </p:nvSpPr>
        <p:spPr>
          <a:xfrm>
            <a:off x="4757048" y="3122228"/>
            <a:ext cx="2664222" cy="320675"/>
          </a:xfrm>
        </p:spPr>
        <p:txBody>
          <a:bodyPr/>
          <a:lstStyle>
            <a:lvl1pPr algn="ctr">
              <a:spcAft>
                <a:spcPts val="400"/>
              </a:spcAft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Text Placeholder 3"/>
          <p:cNvSpPr>
            <a:spLocks noGrp="1"/>
          </p:cNvSpPr>
          <p:nvPr userDrawn="1">
            <p:ph type="body" sz="quarter" idx="13"/>
          </p:nvPr>
        </p:nvSpPr>
        <p:spPr>
          <a:xfrm>
            <a:off x="7914018" y="3122228"/>
            <a:ext cx="2664222" cy="320675"/>
          </a:xfrm>
        </p:spPr>
        <p:txBody>
          <a:bodyPr/>
          <a:lstStyle>
            <a:lvl1pPr algn="ctr">
              <a:spcAft>
                <a:spcPts val="400"/>
              </a:spcAft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0546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ep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5"/>
          <p:cNvSpPr txBox="1">
            <a:spLocks/>
          </p:cNvSpPr>
          <p:nvPr userDrawn="1"/>
        </p:nvSpPr>
        <p:spPr bwMode="auto">
          <a:xfrm>
            <a:off x="482970" y="1286002"/>
            <a:ext cx="11201030" cy="4660773"/>
          </a:xfrm>
          <a:prstGeom prst="roundRect">
            <a:avLst>
              <a:gd name="adj" fmla="val 2400"/>
            </a:avLst>
          </a:prstGeom>
          <a:solidFill>
            <a:srgbClr val="FFFFFF"/>
          </a:solidFill>
          <a:ln>
            <a:solidFill>
              <a:srgbClr val="F2F2F2">
                <a:alpha val="0"/>
              </a:srgbClr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82880" tIns="228600" rIns="182880" bIns="18288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ts val="800"/>
              </a:spcAft>
              <a:buFont typeface="Arial" charset="0"/>
              <a:defRPr sz="2000" b="0" kern="1200">
                <a:ln>
                  <a:noFill/>
                </a:ln>
                <a:solidFill>
                  <a:schemeClr val="tx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Font typeface="Arial" charset="0"/>
              <a:defRPr sz="2000" kern="1200">
                <a:ln>
                  <a:noFill/>
                </a:ln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2pPr>
            <a:lvl3pPr marL="228600" indent="-228600" algn="l" rtl="0" eaLnBrk="1" fontAlgn="base" hangingPunct="1">
              <a:spcBef>
                <a:spcPct val="0"/>
              </a:spcBef>
              <a:spcAft>
                <a:spcPts val="400"/>
              </a:spcAft>
              <a:buSzPct val="80000"/>
              <a:buFont typeface="Arial" charset="0"/>
              <a:buChar char="•"/>
              <a:defRPr sz="2000" kern="1200">
                <a:ln>
                  <a:noFill/>
                </a:ln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3pPr>
            <a:lvl4pPr marL="458788" indent="-228600" algn="l" rtl="0" eaLnBrk="1" fontAlgn="base" hangingPunct="1">
              <a:spcBef>
                <a:spcPct val="0"/>
              </a:spcBef>
              <a:spcAft>
                <a:spcPts val="400"/>
              </a:spcAft>
              <a:buSzPct val="80000"/>
              <a:buFont typeface="Arial" charset="0"/>
              <a:buChar char="–"/>
              <a:defRPr kern="1200">
                <a:ln>
                  <a:noFill/>
                </a:ln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4pPr>
            <a:lvl5pPr marL="688975" indent="-228600" algn="l" rtl="0" eaLnBrk="1" fontAlgn="base" hangingPunct="1">
              <a:spcBef>
                <a:spcPct val="0"/>
              </a:spcBef>
              <a:spcAft>
                <a:spcPts val="400"/>
              </a:spcAft>
              <a:buSzPct val="80000"/>
              <a:buFont typeface="Arial" charset="0"/>
              <a:buChar char="•"/>
              <a:defRPr sz="1600" kern="1200">
                <a:ln>
                  <a:noFill/>
                </a:ln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5pPr>
            <a:lvl6pPr marL="860425" indent="-174625" algn="l" defTabSz="86042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 sz="14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6pPr>
            <a:lvl7pPr marL="8604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1200" i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182880">
              <a:spcAft>
                <a:spcPts val="1000"/>
              </a:spcAft>
              <a:buFont typeface="Arial"/>
              <a:buChar char="•"/>
            </a:pPr>
            <a:endParaRPr lang="en-US" sz="1800" dirty="0">
              <a:ea typeface="Calibri"/>
              <a:cs typeface="Calibri"/>
            </a:endParaRPr>
          </a:p>
          <a:p>
            <a:pPr>
              <a:spcAft>
                <a:spcPts val="1000"/>
              </a:spcAft>
            </a:pPr>
            <a:endParaRPr lang="en-US" sz="1800" dirty="0">
              <a:ea typeface="Calibri"/>
              <a:cs typeface="Calibri"/>
            </a:endParaRPr>
          </a:p>
          <a:p>
            <a:pPr>
              <a:spcAft>
                <a:spcPts val="1000"/>
              </a:spcAft>
            </a:pPr>
            <a:r>
              <a:rPr lang="en-US" sz="1800" dirty="0">
                <a:ea typeface="Calibri"/>
                <a:cs typeface="Calibri"/>
              </a:rPr>
              <a:t> </a:t>
            </a:r>
          </a:p>
          <a:p>
            <a:pPr>
              <a:spcAft>
                <a:spcPts val="1000"/>
              </a:spcAft>
            </a:pPr>
            <a:endParaRPr lang="en-US" sz="1800" dirty="0">
              <a:ea typeface="Calibri"/>
              <a:cs typeface="Calibri"/>
            </a:endParaRPr>
          </a:p>
          <a:p>
            <a:pPr>
              <a:spcAft>
                <a:spcPts val="1000"/>
              </a:spcAft>
            </a:pPr>
            <a:endParaRPr lang="en-US" sz="1800" dirty="0">
              <a:ea typeface="Calibri"/>
              <a:cs typeface="Calibri"/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9769463" y="-3"/>
            <a:ext cx="321561" cy="431802"/>
            <a:chOff x="7334738" y="-3"/>
            <a:chExt cx="241422" cy="431802"/>
          </a:xfrm>
        </p:grpSpPr>
        <p:sp>
          <p:nvSpPr>
            <p:cNvPr id="54" name="Round Same Side Corner Rectangle 53"/>
            <p:cNvSpPr/>
            <p:nvPr userDrawn="1"/>
          </p:nvSpPr>
          <p:spPr>
            <a:xfrm rot="10800000">
              <a:off x="7334738" y="-3"/>
              <a:ext cx="241419" cy="431802"/>
            </a:xfrm>
            <a:prstGeom prst="round2SameRect">
              <a:avLst>
                <a:gd name="adj1" fmla="val 17737"/>
                <a:gd name="adj2" fmla="val 0"/>
              </a:avLst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ounded Rectangle 54"/>
            <p:cNvSpPr/>
            <p:nvPr userDrawn="1"/>
          </p:nvSpPr>
          <p:spPr>
            <a:xfrm>
              <a:off x="7336850" y="63412"/>
              <a:ext cx="239310" cy="320954"/>
            </a:xfrm>
            <a:prstGeom prst="roundRect">
              <a:avLst>
                <a:gd name="adj" fmla="val 4078"/>
              </a:avLst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t"/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  <a:latin typeface="Calibri"/>
                  <a:cs typeface="Calibri"/>
                </a:rPr>
                <a:t>1</a:t>
              </a:r>
              <a:endParaRPr lang="en-US" sz="2000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56" name="Rectangle 55"/>
            <p:cNvSpPr/>
            <p:nvPr userDrawn="1"/>
          </p:nvSpPr>
          <p:spPr>
            <a:xfrm>
              <a:off x="7334738" y="0"/>
              <a:ext cx="241422" cy="119953"/>
            </a:xfrm>
            <a:prstGeom prst="rect">
              <a:avLst/>
            </a:prstGeom>
            <a:solidFill>
              <a:srgbClr val="FFFFFF"/>
            </a:solidFill>
            <a:ln>
              <a:gradFill flip="none" rotWithShape="1">
                <a:gsLst>
                  <a:gs pos="0">
                    <a:schemeClr val="accent1">
                      <a:alpha val="0"/>
                    </a:schemeClr>
                  </a:gs>
                  <a:gs pos="99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/>
          <p:cNvGrpSpPr/>
          <p:nvPr userDrawn="1"/>
        </p:nvGrpSpPr>
        <p:grpSpPr>
          <a:xfrm>
            <a:off x="10172350" y="-3"/>
            <a:ext cx="321561" cy="431802"/>
            <a:chOff x="7637218" y="-3"/>
            <a:chExt cx="241422" cy="431802"/>
          </a:xfrm>
        </p:grpSpPr>
        <p:sp>
          <p:nvSpPr>
            <p:cNvPr id="51" name="Round Same Side Corner Rectangle 50"/>
            <p:cNvSpPr/>
            <p:nvPr userDrawn="1"/>
          </p:nvSpPr>
          <p:spPr>
            <a:xfrm rot="10800000">
              <a:off x="7637218" y="-3"/>
              <a:ext cx="241419" cy="431802"/>
            </a:xfrm>
            <a:prstGeom prst="round2SameRect">
              <a:avLst>
                <a:gd name="adj1" fmla="val 17737"/>
                <a:gd name="adj2" fmla="val 0"/>
              </a:avLst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Rounded Rectangle 51"/>
            <p:cNvSpPr/>
            <p:nvPr userDrawn="1"/>
          </p:nvSpPr>
          <p:spPr>
            <a:xfrm>
              <a:off x="7639330" y="63412"/>
              <a:ext cx="239310" cy="320954"/>
            </a:xfrm>
            <a:prstGeom prst="roundRect">
              <a:avLst>
                <a:gd name="adj" fmla="val 4078"/>
              </a:avLst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t"/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  <a:latin typeface="Calibri"/>
                  <a:cs typeface="Calibri"/>
                </a:rPr>
                <a:t>2</a:t>
              </a:r>
              <a:endParaRPr lang="en-US" sz="2000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53" name="Round Same Side Corner Rectangle 52"/>
            <p:cNvSpPr/>
            <p:nvPr userDrawn="1"/>
          </p:nvSpPr>
          <p:spPr>
            <a:xfrm rot="10800000">
              <a:off x="7637221" y="0"/>
              <a:ext cx="241419" cy="119953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10575236" y="-3"/>
            <a:ext cx="321561" cy="431802"/>
            <a:chOff x="7939698" y="-3"/>
            <a:chExt cx="241422" cy="431802"/>
          </a:xfrm>
        </p:grpSpPr>
        <p:sp>
          <p:nvSpPr>
            <p:cNvPr id="38" name="Round Same Side Corner Rectangle 37"/>
            <p:cNvSpPr/>
            <p:nvPr userDrawn="1"/>
          </p:nvSpPr>
          <p:spPr>
            <a:xfrm rot="10800000">
              <a:off x="7939698" y="-3"/>
              <a:ext cx="241419" cy="431802"/>
            </a:xfrm>
            <a:prstGeom prst="round2SameRect">
              <a:avLst>
                <a:gd name="adj1" fmla="val 17737"/>
                <a:gd name="adj2" fmla="val 0"/>
              </a:avLst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Rounded Rectangle 48"/>
            <p:cNvSpPr/>
            <p:nvPr userDrawn="1"/>
          </p:nvSpPr>
          <p:spPr>
            <a:xfrm>
              <a:off x="7941810" y="63412"/>
              <a:ext cx="239310" cy="320954"/>
            </a:xfrm>
            <a:prstGeom prst="roundRect">
              <a:avLst>
                <a:gd name="adj" fmla="val 4078"/>
              </a:avLst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t"/>
            <a:lstStyle/>
            <a:p>
              <a:pPr algn="ctr"/>
              <a:r>
                <a:rPr lang="en-US" sz="2000" dirty="0" smtClean="0">
                  <a:solidFill>
                    <a:srgbClr val="4CA90C"/>
                  </a:solidFill>
                  <a:latin typeface="Calibri"/>
                  <a:cs typeface="Calibri"/>
                </a:rPr>
                <a:t>3</a:t>
              </a:r>
              <a:endParaRPr lang="en-US" sz="2000" dirty="0">
                <a:solidFill>
                  <a:srgbClr val="4CA90C"/>
                </a:solidFill>
                <a:latin typeface="Calibri"/>
                <a:cs typeface="Calibri"/>
              </a:endParaRPr>
            </a:p>
          </p:txBody>
        </p:sp>
        <p:sp>
          <p:nvSpPr>
            <p:cNvPr id="50" name="Round Same Side Corner Rectangle 49"/>
            <p:cNvSpPr/>
            <p:nvPr userDrawn="1"/>
          </p:nvSpPr>
          <p:spPr>
            <a:xfrm rot="10800000">
              <a:off x="7939701" y="0"/>
              <a:ext cx="241419" cy="119953"/>
            </a:xfrm>
            <a:prstGeom prst="round2SameRect">
              <a:avLst>
                <a:gd name="adj1" fmla="val 0"/>
                <a:gd name="adj2" fmla="val 0"/>
              </a:avLst>
            </a:prstGeom>
            <a:gradFill flip="none" rotWithShape="1"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08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/>
          <p:cNvGrpSpPr/>
          <p:nvPr userDrawn="1"/>
        </p:nvGrpSpPr>
        <p:grpSpPr>
          <a:xfrm>
            <a:off x="10978123" y="-3"/>
            <a:ext cx="321561" cy="431802"/>
            <a:chOff x="8242178" y="-3"/>
            <a:chExt cx="241422" cy="431802"/>
          </a:xfrm>
        </p:grpSpPr>
        <p:sp>
          <p:nvSpPr>
            <p:cNvPr id="35" name="Round Same Side Corner Rectangle 34"/>
            <p:cNvSpPr/>
            <p:nvPr userDrawn="1"/>
          </p:nvSpPr>
          <p:spPr>
            <a:xfrm rot="10800000">
              <a:off x="8242178" y="-3"/>
              <a:ext cx="241419" cy="431802"/>
            </a:xfrm>
            <a:prstGeom prst="round2SameRect">
              <a:avLst>
                <a:gd name="adj1" fmla="val 17737"/>
                <a:gd name="adj2" fmla="val 0"/>
              </a:avLst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ounded Rectangle 35"/>
            <p:cNvSpPr/>
            <p:nvPr userDrawn="1"/>
          </p:nvSpPr>
          <p:spPr>
            <a:xfrm>
              <a:off x="8244290" y="63412"/>
              <a:ext cx="239310" cy="320954"/>
            </a:xfrm>
            <a:prstGeom prst="roundRect">
              <a:avLst>
                <a:gd name="adj" fmla="val 4078"/>
              </a:avLst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t"/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  <a:latin typeface="Calibri"/>
                  <a:cs typeface="Calibri"/>
                </a:rPr>
                <a:t>4</a:t>
              </a:r>
              <a:endParaRPr lang="en-US" sz="2000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37" name="Round Same Side Corner Rectangle 36"/>
            <p:cNvSpPr/>
            <p:nvPr userDrawn="1"/>
          </p:nvSpPr>
          <p:spPr>
            <a:xfrm rot="10800000">
              <a:off x="8242181" y="0"/>
              <a:ext cx="241419" cy="119953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oup 9"/>
          <p:cNvGrpSpPr/>
          <p:nvPr userDrawn="1"/>
        </p:nvGrpSpPr>
        <p:grpSpPr>
          <a:xfrm>
            <a:off x="11381010" y="-3"/>
            <a:ext cx="321561" cy="431802"/>
            <a:chOff x="8544658" y="-3"/>
            <a:chExt cx="241422" cy="431802"/>
          </a:xfrm>
        </p:grpSpPr>
        <p:sp>
          <p:nvSpPr>
            <p:cNvPr id="32" name="Round Same Side Corner Rectangle 31"/>
            <p:cNvSpPr/>
            <p:nvPr userDrawn="1"/>
          </p:nvSpPr>
          <p:spPr>
            <a:xfrm rot="10800000">
              <a:off x="8544658" y="-3"/>
              <a:ext cx="241419" cy="431802"/>
            </a:xfrm>
            <a:prstGeom prst="round2SameRect">
              <a:avLst>
                <a:gd name="adj1" fmla="val 17737"/>
                <a:gd name="adj2" fmla="val 0"/>
              </a:avLst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ounded Rectangle 32"/>
            <p:cNvSpPr/>
            <p:nvPr userDrawn="1"/>
          </p:nvSpPr>
          <p:spPr>
            <a:xfrm>
              <a:off x="8546770" y="63412"/>
              <a:ext cx="239310" cy="320954"/>
            </a:xfrm>
            <a:prstGeom prst="roundRect">
              <a:avLst>
                <a:gd name="adj" fmla="val 4078"/>
              </a:avLst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t"/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  <a:latin typeface="Calibri"/>
                  <a:cs typeface="Calibri"/>
                </a:rPr>
                <a:t>5</a:t>
              </a:r>
              <a:endParaRPr lang="en-US" sz="2000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34" name="Round Same Side Corner Rectangle 33"/>
            <p:cNvSpPr/>
            <p:nvPr userDrawn="1"/>
          </p:nvSpPr>
          <p:spPr>
            <a:xfrm rot="10800000">
              <a:off x="8544661" y="0"/>
              <a:ext cx="241419" cy="119953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" name="Group 2"/>
          <p:cNvGrpSpPr/>
          <p:nvPr userDrawn="1"/>
        </p:nvGrpSpPr>
        <p:grpSpPr>
          <a:xfrm>
            <a:off x="1467330" y="2897248"/>
            <a:ext cx="2982589" cy="663160"/>
            <a:chOff x="1101645" y="2897248"/>
            <a:chExt cx="2239274" cy="663160"/>
          </a:xfrm>
        </p:grpSpPr>
        <p:sp>
          <p:nvSpPr>
            <p:cNvPr id="57" name="Rounded Rectangle 56"/>
            <p:cNvSpPr/>
            <p:nvPr userDrawn="1"/>
          </p:nvSpPr>
          <p:spPr>
            <a:xfrm>
              <a:off x="1101645" y="2897249"/>
              <a:ext cx="2239274" cy="663159"/>
            </a:xfrm>
            <a:prstGeom prst="roundRect">
              <a:avLst>
                <a:gd name="adj" fmla="val 13637"/>
              </a:avLst>
            </a:prstGeom>
            <a:solidFill>
              <a:srgbClr val="EBEBE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37160" rtlCol="0" anchor="ctr"/>
            <a:lstStyle/>
            <a:p>
              <a:pPr lvl="0" algn="ctr"/>
              <a:endParaRPr lang="en-US" sz="1600" dirty="0">
                <a:solidFill>
                  <a:schemeClr val="tx2"/>
                </a:solidFill>
                <a:latin typeface="Calibri"/>
                <a:cs typeface="Calibri"/>
              </a:endParaRPr>
            </a:p>
          </p:txBody>
        </p:sp>
        <p:sp>
          <p:nvSpPr>
            <p:cNvPr id="58" name="Round Same Side Corner Rectangle 57"/>
            <p:cNvSpPr/>
            <p:nvPr userDrawn="1"/>
          </p:nvSpPr>
          <p:spPr>
            <a:xfrm>
              <a:off x="1101645" y="2897248"/>
              <a:ext cx="2239274" cy="137160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" name="Group 3"/>
          <p:cNvGrpSpPr/>
          <p:nvPr userDrawn="1"/>
        </p:nvGrpSpPr>
        <p:grpSpPr>
          <a:xfrm>
            <a:off x="4610037" y="2897248"/>
            <a:ext cx="2982589" cy="663160"/>
            <a:chOff x="3461133" y="2897248"/>
            <a:chExt cx="2239274" cy="663160"/>
          </a:xfrm>
        </p:grpSpPr>
        <p:sp>
          <p:nvSpPr>
            <p:cNvPr id="63" name="Rounded Rectangle 62"/>
            <p:cNvSpPr/>
            <p:nvPr userDrawn="1"/>
          </p:nvSpPr>
          <p:spPr>
            <a:xfrm>
              <a:off x="3461133" y="2897249"/>
              <a:ext cx="2239274" cy="663159"/>
            </a:xfrm>
            <a:prstGeom prst="roundRect">
              <a:avLst>
                <a:gd name="adj" fmla="val 13637"/>
              </a:avLst>
            </a:prstGeom>
            <a:solidFill>
              <a:srgbClr val="EBEBE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37160" rtlCol="0" anchor="ctr"/>
            <a:lstStyle/>
            <a:p>
              <a:pPr lvl="0" algn="ctr"/>
              <a:endParaRPr lang="en-US" sz="1600" dirty="0">
                <a:solidFill>
                  <a:schemeClr val="tx2"/>
                </a:solidFill>
                <a:latin typeface="Calibri"/>
                <a:cs typeface="Calibri"/>
              </a:endParaRPr>
            </a:p>
          </p:txBody>
        </p:sp>
        <p:sp>
          <p:nvSpPr>
            <p:cNvPr id="79" name="Round Same Side Corner Rectangle 78"/>
            <p:cNvSpPr/>
            <p:nvPr userDrawn="1"/>
          </p:nvSpPr>
          <p:spPr>
            <a:xfrm>
              <a:off x="3461133" y="2897248"/>
              <a:ext cx="2239274" cy="137160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4"/>
          <p:cNvGrpSpPr/>
          <p:nvPr userDrawn="1"/>
        </p:nvGrpSpPr>
        <p:grpSpPr>
          <a:xfrm>
            <a:off x="7752744" y="2897248"/>
            <a:ext cx="2982589" cy="663160"/>
            <a:chOff x="5820621" y="2897248"/>
            <a:chExt cx="2239274" cy="663160"/>
          </a:xfrm>
        </p:grpSpPr>
        <p:sp>
          <p:nvSpPr>
            <p:cNvPr id="80" name="Rounded Rectangle 79"/>
            <p:cNvSpPr/>
            <p:nvPr userDrawn="1"/>
          </p:nvSpPr>
          <p:spPr>
            <a:xfrm>
              <a:off x="5820621" y="2897249"/>
              <a:ext cx="2239274" cy="663159"/>
            </a:xfrm>
            <a:prstGeom prst="roundRect">
              <a:avLst>
                <a:gd name="adj" fmla="val 13637"/>
              </a:avLst>
            </a:prstGeom>
            <a:solidFill>
              <a:srgbClr val="EBEBE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37160" rtlCol="0" anchor="ctr"/>
            <a:lstStyle/>
            <a:p>
              <a:pPr lvl="0" algn="ctr"/>
              <a:endParaRPr lang="en-US" sz="1600" dirty="0">
                <a:solidFill>
                  <a:schemeClr val="tx2"/>
                </a:solidFill>
                <a:latin typeface="Calibri"/>
                <a:cs typeface="Calibri"/>
              </a:endParaRPr>
            </a:p>
          </p:txBody>
        </p:sp>
        <p:sp>
          <p:nvSpPr>
            <p:cNvPr id="81" name="Round Same Side Corner Rectangle 80"/>
            <p:cNvSpPr/>
            <p:nvPr userDrawn="1"/>
          </p:nvSpPr>
          <p:spPr>
            <a:xfrm>
              <a:off x="5820621" y="2897248"/>
              <a:ext cx="2239274" cy="137160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2" name="TextBox 41"/>
          <p:cNvSpPr txBox="1"/>
          <p:nvPr userDrawn="1"/>
        </p:nvSpPr>
        <p:spPr>
          <a:xfrm>
            <a:off x="1217931" y="6372097"/>
            <a:ext cx="523963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 smtClean="0">
                <a:solidFill>
                  <a:schemeClr val="tx2"/>
                </a:solidFill>
                <a:ea typeface="Calibri"/>
                <a:cs typeface="Calibri"/>
              </a:rPr>
              <a:t>© 2015 AT&amp;T Intellectual Property. All rights reserved. AT&amp;T and the AT&amp;T logo are trademarks of AT&amp;T Intellectual Property.</a:t>
            </a:r>
            <a:endParaRPr lang="en-US" sz="600" dirty="0">
              <a:solidFill>
                <a:schemeClr val="tx2"/>
              </a:solidFill>
              <a:ea typeface="Calibri"/>
              <a:cs typeface="Calibri"/>
            </a:endParaRPr>
          </a:p>
        </p:txBody>
      </p:sp>
      <p:sp>
        <p:nvSpPr>
          <p:cNvPr id="13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220045" y="6455664"/>
            <a:ext cx="5284039" cy="291652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rgbClr val="666666"/>
                </a:solidFill>
              </a:defRPr>
            </a:lvl1pPr>
          </a:lstStyle>
          <a:p>
            <a:r>
              <a:rPr lang="en-US" smtClean="0"/>
              <a:t>AT&amp;T Proprietary (Internal Use Only). Not for use or disclosure outside the AT&amp;T companies except under written agreement.</a:t>
            </a:r>
            <a:endParaRPr lang="en-US" dirty="0"/>
          </a:p>
        </p:txBody>
      </p:sp>
      <p:sp>
        <p:nvSpPr>
          <p:cNvPr id="14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82097" y="6346825"/>
            <a:ext cx="249506" cy="247651"/>
          </a:xfrm>
          <a:prstGeom prst="rect">
            <a:avLst/>
          </a:prstGeom>
        </p:spPr>
        <p:txBody>
          <a:bodyPr/>
          <a:lstStyle>
            <a:lvl1pPr algn="l">
              <a:defRPr sz="800" b="1"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fld id="{8074B6C9-7640-0346-9181-9D7622A3024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728663" y="1490663"/>
            <a:ext cx="10718800" cy="1276350"/>
          </a:xfrm>
        </p:spPr>
        <p:txBody>
          <a:bodyPr/>
          <a:lstStyle>
            <a:lvl1pPr>
              <a:spcAft>
                <a:spcPts val="600"/>
              </a:spcAft>
              <a:defRPr sz="1800">
                <a:solidFill>
                  <a:schemeClr val="accent3"/>
                </a:solidFill>
              </a:defRPr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628136" y="3114676"/>
            <a:ext cx="2664222" cy="320675"/>
          </a:xfrm>
        </p:spPr>
        <p:txBody>
          <a:bodyPr/>
          <a:lstStyle>
            <a:lvl1pPr algn="ctr">
              <a:spcAft>
                <a:spcPts val="400"/>
              </a:spcAft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757048" y="3122228"/>
            <a:ext cx="2664222" cy="320675"/>
          </a:xfrm>
        </p:spPr>
        <p:txBody>
          <a:bodyPr/>
          <a:lstStyle>
            <a:lvl1pPr algn="ctr">
              <a:spcAft>
                <a:spcPts val="400"/>
              </a:spcAft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914018" y="3122228"/>
            <a:ext cx="2664222" cy="320675"/>
          </a:xfrm>
        </p:spPr>
        <p:txBody>
          <a:bodyPr/>
          <a:lstStyle>
            <a:lvl1pPr algn="ctr">
              <a:spcAft>
                <a:spcPts val="400"/>
              </a:spcAft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1678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ep 4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5"/>
          <p:cNvSpPr txBox="1">
            <a:spLocks/>
          </p:cNvSpPr>
          <p:nvPr userDrawn="1"/>
        </p:nvSpPr>
        <p:spPr bwMode="auto">
          <a:xfrm>
            <a:off x="490186" y="1286002"/>
            <a:ext cx="11193814" cy="4660773"/>
          </a:xfrm>
          <a:prstGeom prst="roundRect">
            <a:avLst>
              <a:gd name="adj" fmla="val 2400"/>
            </a:avLst>
          </a:prstGeom>
          <a:solidFill>
            <a:srgbClr val="FFFFFF"/>
          </a:solidFill>
          <a:ln>
            <a:solidFill>
              <a:srgbClr val="F2F2F2">
                <a:alpha val="0"/>
              </a:srgbClr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82880" tIns="228600" rIns="182880" bIns="18288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ts val="800"/>
              </a:spcAft>
              <a:buFont typeface="Arial" charset="0"/>
              <a:defRPr sz="2000" b="0" kern="1200">
                <a:ln>
                  <a:noFill/>
                </a:ln>
                <a:solidFill>
                  <a:schemeClr val="tx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Font typeface="Arial" charset="0"/>
              <a:defRPr sz="2000" kern="1200">
                <a:ln>
                  <a:noFill/>
                </a:ln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2pPr>
            <a:lvl3pPr marL="228600" indent="-228600" algn="l" rtl="0" eaLnBrk="1" fontAlgn="base" hangingPunct="1">
              <a:spcBef>
                <a:spcPct val="0"/>
              </a:spcBef>
              <a:spcAft>
                <a:spcPts val="400"/>
              </a:spcAft>
              <a:buSzPct val="80000"/>
              <a:buFont typeface="Arial" charset="0"/>
              <a:buChar char="•"/>
              <a:defRPr sz="2000" kern="1200">
                <a:ln>
                  <a:noFill/>
                </a:ln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3pPr>
            <a:lvl4pPr marL="458788" indent="-228600" algn="l" rtl="0" eaLnBrk="1" fontAlgn="base" hangingPunct="1">
              <a:spcBef>
                <a:spcPct val="0"/>
              </a:spcBef>
              <a:spcAft>
                <a:spcPts val="400"/>
              </a:spcAft>
              <a:buSzPct val="80000"/>
              <a:buFont typeface="Arial" charset="0"/>
              <a:buChar char="–"/>
              <a:defRPr kern="1200">
                <a:ln>
                  <a:noFill/>
                </a:ln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4pPr>
            <a:lvl5pPr marL="688975" indent="-228600" algn="l" rtl="0" eaLnBrk="1" fontAlgn="base" hangingPunct="1">
              <a:spcBef>
                <a:spcPct val="0"/>
              </a:spcBef>
              <a:spcAft>
                <a:spcPts val="400"/>
              </a:spcAft>
              <a:buSzPct val="80000"/>
              <a:buFont typeface="Arial" charset="0"/>
              <a:buChar char="•"/>
              <a:defRPr sz="1600" kern="1200">
                <a:ln>
                  <a:noFill/>
                </a:ln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5pPr>
            <a:lvl6pPr marL="860425" indent="-174625" algn="l" defTabSz="86042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 sz="14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6pPr>
            <a:lvl7pPr marL="8604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1200" i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182880">
              <a:spcAft>
                <a:spcPts val="1000"/>
              </a:spcAft>
              <a:buFont typeface="Arial"/>
              <a:buChar char="•"/>
            </a:pPr>
            <a:endParaRPr lang="en-US" sz="1800" dirty="0">
              <a:ea typeface="Calibri"/>
              <a:cs typeface="Calibri"/>
            </a:endParaRPr>
          </a:p>
          <a:p>
            <a:pPr>
              <a:spcAft>
                <a:spcPts val="1000"/>
              </a:spcAft>
            </a:pPr>
            <a:endParaRPr lang="en-US" sz="1800" dirty="0">
              <a:ea typeface="Calibri"/>
              <a:cs typeface="Calibri"/>
            </a:endParaRPr>
          </a:p>
          <a:p>
            <a:pPr>
              <a:spcAft>
                <a:spcPts val="1000"/>
              </a:spcAft>
            </a:pPr>
            <a:r>
              <a:rPr lang="en-US" sz="1800" dirty="0">
                <a:ea typeface="Calibri"/>
                <a:cs typeface="Calibri"/>
              </a:rPr>
              <a:t> </a:t>
            </a:r>
          </a:p>
          <a:p>
            <a:pPr>
              <a:spcAft>
                <a:spcPts val="1000"/>
              </a:spcAft>
            </a:pPr>
            <a:endParaRPr lang="en-US" sz="1800" dirty="0">
              <a:ea typeface="Calibri"/>
              <a:cs typeface="Calibri"/>
            </a:endParaRPr>
          </a:p>
          <a:p>
            <a:pPr>
              <a:spcAft>
                <a:spcPts val="1000"/>
              </a:spcAft>
            </a:pPr>
            <a:endParaRPr lang="en-US" sz="1800" dirty="0">
              <a:ea typeface="Calibri"/>
              <a:cs typeface="Calibri"/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9769463" y="-3"/>
            <a:ext cx="321561" cy="431802"/>
            <a:chOff x="7334738" y="-3"/>
            <a:chExt cx="241422" cy="431802"/>
          </a:xfrm>
        </p:grpSpPr>
        <p:sp>
          <p:nvSpPr>
            <p:cNvPr id="66" name="Round Same Side Corner Rectangle 65"/>
            <p:cNvSpPr/>
            <p:nvPr userDrawn="1"/>
          </p:nvSpPr>
          <p:spPr>
            <a:xfrm rot="10800000">
              <a:off x="7334738" y="-3"/>
              <a:ext cx="241419" cy="431802"/>
            </a:xfrm>
            <a:prstGeom prst="round2SameRect">
              <a:avLst>
                <a:gd name="adj1" fmla="val 17737"/>
                <a:gd name="adj2" fmla="val 0"/>
              </a:avLst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Rounded Rectangle 66"/>
            <p:cNvSpPr/>
            <p:nvPr userDrawn="1"/>
          </p:nvSpPr>
          <p:spPr>
            <a:xfrm>
              <a:off x="7336850" y="63412"/>
              <a:ext cx="239310" cy="320954"/>
            </a:xfrm>
            <a:prstGeom prst="roundRect">
              <a:avLst>
                <a:gd name="adj" fmla="val 4078"/>
              </a:avLst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t"/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  <a:latin typeface="Calibri"/>
                  <a:cs typeface="Calibri"/>
                </a:rPr>
                <a:t>1</a:t>
              </a:r>
              <a:endParaRPr lang="en-US" sz="2000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68" name="Rectangle 67"/>
            <p:cNvSpPr/>
            <p:nvPr userDrawn="1"/>
          </p:nvSpPr>
          <p:spPr>
            <a:xfrm>
              <a:off x="7334738" y="0"/>
              <a:ext cx="241422" cy="119953"/>
            </a:xfrm>
            <a:prstGeom prst="rect">
              <a:avLst/>
            </a:prstGeom>
            <a:solidFill>
              <a:srgbClr val="FFFFFF"/>
            </a:solidFill>
            <a:ln>
              <a:gradFill flip="none" rotWithShape="1">
                <a:gsLst>
                  <a:gs pos="0">
                    <a:schemeClr val="accent1">
                      <a:alpha val="0"/>
                    </a:schemeClr>
                  </a:gs>
                  <a:gs pos="99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/>
          <p:cNvGrpSpPr/>
          <p:nvPr userDrawn="1"/>
        </p:nvGrpSpPr>
        <p:grpSpPr>
          <a:xfrm>
            <a:off x="10172350" y="-3"/>
            <a:ext cx="321561" cy="431802"/>
            <a:chOff x="7637218" y="-3"/>
            <a:chExt cx="241422" cy="431802"/>
          </a:xfrm>
        </p:grpSpPr>
        <p:sp>
          <p:nvSpPr>
            <p:cNvPr id="48" name="Round Same Side Corner Rectangle 47"/>
            <p:cNvSpPr/>
            <p:nvPr userDrawn="1"/>
          </p:nvSpPr>
          <p:spPr>
            <a:xfrm rot="10800000">
              <a:off x="7637218" y="-3"/>
              <a:ext cx="241419" cy="431802"/>
            </a:xfrm>
            <a:prstGeom prst="round2SameRect">
              <a:avLst>
                <a:gd name="adj1" fmla="val 17737"/>
                <a:gd name="adj2" fmla="val 0"/>
              </a:avLst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Rounded Rectangle 63"/>
            <p:cNvSpPr/>
            <p:nvPr userDrawn="1"/>
          </p:nvSpPr>
          <p:spPr>
            <a:xfrm>
              <a:off x="7639330" y="63412"/>
              <a:ext cx="239310" cy="320954"/>
            </a:xfrm>
            <a:prstGeom prst="roundRect">
              <a:avLst>
                <a:gd name="adj" fmla="val 4078"/>
              </a:avLst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t"/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  <a:latin typeface="Calibri"/>
                  <a:cs typeface="Calibri"/>
                </a:rPr>
                <a:t>2</a:t>
              </a:r>
              <a:endParaRPr lang="en-US" sz="2000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65" name="Round Same Side Corner Rectangle 64"/>
            <p:cNvSpPr/>
            <p:nvPr userDrawn="1"/>
          </p:nvSpPr>
          <p:spPr>
            <a:xfrm rot="10800000">
              <a:off x="7637221" y="0"/>
              <a:ext cx="241419" cy="119953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10575236" y="-3"/>
            <a:ext cx="321561" cy="431802"/>
            <a:chOff x="7939698" y="-3"/>
            <a:chExt cx="241422" cy="431802"/>
          </a:xfrm>
        </p:grpSpPr>
        <p:sp>
          <p:nvSpPr>
            <p:cNvPr id="45" name="Round Same Side Corner Rectangle 44"/>
            <p:cNvSpPr/>
            <p:nvPr userDrawn="1"/>
          </p:nvSpPr>
          <p:spPr>
            <a:xfrm rot="10800000">
              <a:off x="7939698" y="-3"/>
              <a:ext cx="241419" cy="431802"/>
            </a:xfrm>
            <a:prstGeom prst="round2SameRect">
              <a:avLst>
                <a:gd name="adj1" fmla="val 17737"/>
                <a:gd name="adj2" fmla="val 0"/>
              </a:avLst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ounded Rectangle 45"/>
            <p:cNvSpPr/>
            <p:nvPr userDrawn="1"/>
          </p:nvSpPr>
          <p:spPr>
            <a:xfrm>
              <a:off x="7941810" y="63412"/>
              <a:ext cx="239310" cy="320954"/>
            </a:xfrm>
            <a:prstGeom prst="roundRect">
              <a:avLst>
                <a:gd name="adj" fmla="val 4078"/>
              </a:avLst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t"/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  <a:latin typeface="Calibri"/>
                  <a:cs typeface="Calibri"/>
                </a:rPr>
                <a:t>3</a:t>
              </a:r>
              <a:endParaRPr lang="en-US" sz="2000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47" name="Round Same Side Corner Rectangle 46"/>
            <p:cNvSpPr/>
            <p:nvPr userDrawn="1"/>
          </p:nvSpPr>
          <p:spPr>
            <a:xfrm rot="10800000">
              <a:off x="7939701" y="0"/>
              <a:ext cx="241419" cy="119953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oup 9"/>
          <p:cNvGrpSpPr/>
          <p:nvPr userDrawn="1"/>
        </p:nvGrpSpPr>
        <p:grpSpPr>
          <a:xfrm>
            <a:off x="10978123" y="-3"/>
            <a:ext cx="321561" cy="431802"/>
            <a:chOff x="8242178" y="-3"/>
            <a:chExt cx="241422" cy="431802"/>
          </a:xfrm>
        </p:grpSpPr>
        <p:sp>
          <p:nvSpPr>
            <p:cNvPr id="42" name="Round Same Side Corner Rectangle 41"/>
            <p:cNvSpPr/>
            <p:nvPr userDrawn="1"/>
          </p:nvSpPr>
          <p:spPr>
            <a:xfrm rot="10800000">
              <a:off x="8242178" y="-3"/>
              <a:ext cx="241419" cy="431802"/>
            </a:xfrm>
            <a:prstGeom prst="round2SameRect">
              <a:avLst>
                <a:gd name="adj1" fmla="val 17737"/>
                <a:gd name="adj2" fmla="val 0"/>
              </a:avLst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ounded Rectangle 42"/>
            <p:cNvSpPr/>
            <p:nvPr userDrawn="1"/>
          </p:nvSpPr>
          <p:spPr>
            <a:xfrm>
              <a:off x="8244290" y="63412"/>
              <a:ext cx="239310" cy="320954"/>
            </a:xfrm>
            <a:prstGeom prst="roundRect">
              <a:avLst>
                <a:gd name="adj" fmla="val 4078"/>
              </a:avLst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t"/>
            <a:lstStyle/>
            <a:p>
              <a:pPr algn="ctr"/>
              <a:r>
                <a:rPr lang="en-US" sz="2000" dirty="0" smtClean="0">
                  <a:solidFill>
                    <a:srgbClr val="81017E"/>
                  </a:solidFill>
                  <a:latin typeface="Calibri"/>
                  <a:cs typeface="Calibri"/>
                </a:rPr>
                <a:t>4</a:t>
              </a:r>
              <a:endParaRPr lang="en-US" sz="2000" dirty="0">
                <a:solidFill>
                  <a:srgbClr val="81017E"/>
                </a:solidFill>
                <a:latin typeface="Calibri"/>
                <a:cs typeface="Calibri"/>
              </a:endParaRPr>
            </a:p>
          </p:txBody>
        </p:sp>
        <p:sp>
          <p:nvSpPr>
            <p:cNvPr id="44" name="Round Same Side Corner Rectangle 43"/>
            <p:cNvSpPr/>
            <p:nvPr userDrawn="1"/>
          </p:nvSpPr>
          <p:spPr>
            <a:xfrm rot="10800000">
              <a:off x="8242181" y="0"/>
              <a:ext cx="241419" cy="119953"/>
            </a:xfrm>
            <a:prstGeom prst="round2SameRect">
              <a:avLst>
                <a:gd name="adj1" fmla="val 0"/>
                <a:gd name="adj2" fmla="val 0"/>
              </a:avLst>
            </a:prstGeom>
            <a:gradFill>
              <a:gsLst>
                <a:gs pos="0">
                  <a:srgbClr val="81017E"/>
                </a:gs>
                <a:gs pos="100000">
                  <a:srgbClr val="DA0081"/>
                </a:gs>
              </a:gsLst>
              <a:lin ang="108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" name="Group 10"/>
          <p:cNvGrpSpPr/>
          <p:nvPr userDrawn="1"/>
        </p:nvGrpSpPr>
        <p:grpSpPr>
          <a:xfrm>
            <a:off x="11381010" y="-3"/>
            <a:ext cx="321561" cy="431802"/>
            <a:chOff x="8544658" y="-3"/>
            <a:chExt cx="241422" cy="431802"/>
          </a:xfrm>
        </p:grpSpPr>
        <p:sp>
          <p:nvSpPr>
            <p:cNvPr id="39" name="Round Same Side Corner Rectangle 38"/>
            <p:cNvSpPr/>
            <p:nvPr userDrawn="1"/>
          </p:nvSpPr>
          <p:spPr>
            <a:xfrm rot="10800000">
              <a:off x="8544658" y="-3"/>
              <a:ext cx="241419" cy="431802"/>
            </a:xfrm>
            <a:prstGeom prst="round2SameRect">
              <a:avLst>
                <a:gd name="adj1" fmla="val 17737"/>
                <a:gd name="adj2" fmla="val 0"/>
              </a:avLst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ounded Rectangle 39"/>
            <p:cNvSpPr/>
            <p:nvPr userDrawn="1"/>
          </p:nvSpPr>
          <p:spPr>
            <a:xfrm>
              <a:off x="8546770" y="63412"/>
              <a:ext cx="239310" cy="320954"/>
            </a:xfrm>
            <a:prstGeom prst="roundRect">
              <a:avLst>
                <a:gd name="adj" fmla="val 4078"/>
              </a:avLst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t"/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  <a:latin typeface="Calibri"/>
                  <a:cs typeface="Calibri"/>
                </a:rPr>
                <a:t>5</a:t>
              </a:r>
              <a:endParaRPr lang="en-US" sz="2000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41" name="Round Same Side Corner Rectangle 40"/>
            <p:cNvSpPr/>
            <p:nvPr userDrawn="1"/>
          </p:nvSpPr>
          <p:spPr>
            <a:xfrm rot="10800000">
              <a:off x="8544661" y="0"/>
              <a:ext cx="241419" cy="119953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" name="Group 2"/>
          <p:cNvGrpSpPr/>
          <p:nvPr userDrawn="1"/>
        </p:nvGrpSpPr>
        <p:grpSpPr>
          <a:xfrm>
            <a:off x="1467330" y="2897248"/>
            <a:ext cx="2982589" cy="663160"/>
            <a:chOff x="1101645" y="2897248"/>
            <a:chExt cx="2239274" cy="663160"/>
          </a:xfrm>
        </p:grpSpPr>
        <p:sp>
          <p:nvSpPr>
            <p:cNvPr id="69" name="Rounded Rectangle 68"/>
            <p:cNvSpPr/>
            <p:nvPr userDrawn="1"/>
          </p:nvSpPr>
          <p:spPr>
            <a:xfrm>
              <a:off x="1101645" y="2897249"/>
              <a:ext cx="2239274" cy="663159"/>
            </a:xfrm>
            <a:prstGeom prst="roundRect">
              <a:avLst>
                <a:gd name="adj" fmla="val 13637"/>
              </a:avLst>
            </a:prstGeom>
            <a:solidFill>
              <a:srgbClr val="EBEBE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37160" rtlCol="0" anchor="ctr"/>
            <a:lstStyle/>
            <a:p>
              <a:pPr lvl="0" algn="ctr"/>
              <a:endParaRPr lang="en-US" sz="1600" dirty="0">
                <a:solidFill>
                  <a:schemeClr val="tx2"/>
                </a:solidFill>
                <a:latin typeface="Calibri"/>
                <a:cs typeface="Calibri"/>
              </a:endParaRPr>
            </a:p>
          </p:txBody>
        </p:sp>
        <p:sp>
          <p:nvSpPr>
            <p:cNvPr id="70" name="Round Same Side Corner Rectangle 69"/>
            <p:cNvSpPr/>
            <p:nvPr userDrawn="1"/>
          </p:nvSpPr>
          <p:spPr>
            <a:xfrm>
              <a:off x="1101645" y="2897248"/>
              <a:ext cx="2239274" cy="137160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rgbClr val="81017E"/>
                </a:gs>
                <a:gs pos="100000">
                  <a:srgbClr val="DA0081"/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" name="Group 3"/>
          <p:cNvGrpSpPr/>
          <p:nvPr userDrawn="1"/>
        </p:nvGrpSpPr>
        <p:grpSpPr>
          <a:xfrm>
            <a:off x="4610037" y="2897248"/>
            <a:ext cx="2982589" cy="663160"/>
            <a:chOff x="3461133" y="2897248"/>
            <a:chExt cx="2239274" cy="663160"/>
          </a:xfrm>
        </p:grpSpPr>
        <p:sp>
          <p:nvSpPr>
            <p:cNvPr id="75" name="Rounded Rectangle 74"/>
            <p:cNvSpPr/>
            <p:nvPr userDrawn="1"/>
          </p:nvSpPr>
          <p:spPr>
            <a:xfrm>
              <a:off x="3461133" y="2897249"/>
              <a:ext cx="2239274" cy="663159"/>
            </a:xfrm>
            <a:prstGeom prst="roundRect">
              <a:avLst>
                <a:gd name="adj" fmla="val 13637"/>
              </a:avLst>
            </a:prstGeom>
            <a:solidFill>
              <a:srgbClr val="EBEBE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37160" rtlCol="0" anchor="ctr"/>
            <a:lstStyle/>
            <a:p>
              <a:pPr lvl="0" algn="ctr"/>
              <a:endParaRPr lang="en-US" sz="1600" dirty="0">
                <a:solidFill>
                  <a:schemeClr val="tx2"/>
                </a:solidFill>
                <a:latin typeface="Calibri"/>
                <a:cs typeface="Calibri"/>
              </a:endParaRPr>
            </a:p>
          </p:txBody>
        </p:sp>
        <p:sp>
          <p:nvSpPr>
            <p:cNvPr id="76" name="Round Same Side Corner Rectangle 75"/>
            <p:cNvSpPr/>
            <p:nvPr userDrawn="1"/>
          </p:nvSpPr>
          <p:spPr>
            <a:xfrm>
              <a:off x="3461133" y="2897248"/>
              <a:ext cx="2239274" cy="137160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rgbClr val="81017E"/>
                </a:gs>
                <a:gs pos="100000">
                  <a:srgbClr val="DA0081"/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4"/>
          <p:cNvGrpSpPr/>
          <p:nvPr userDrawn="1"/>
        </p:nvGrpSpPr>
        <p:grpSpPr>
          <a:xfrm>
            <a:off x="7752744" y="2897248"/>
            <a:ext cx="2982589" cy="663160"/>
            <a:chOff x="5820621" y="2897248"/>
            <a:chExt cx="2239274" cy="663160"/>
          </a:xfrm>
        </p:grpSpPr>
        <p:sp>
          <p:nvSpPr>
            <p:cNvPr id="77" name="Rounded Rectangle 76"/>
            <p:cNvSpPr/>
            <p:nvPr userDrawn="1"/>
          </p:nvSpPr>
          <p:spPr>
            <a:xfrm>
              <a:off x="5820621" y="2897249"/>
              <a:ext cx="2239274" cy="663159"/>
            </a:xfrm>
            <a:prstGeom prst="roundRect">
              <a:avLst>
                <a:gd name="adj" fmla="val 13637"/>
              </a:avLst>
            </a:prstGeom>
            <a:solidFill>
              <a:srgbClr val="EBEBE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37160" rtlCol="0" anchor="ctr"/>
            <a:lstStyle/>
            <a:p>
              <a:pPr lvl="0" algn="ctr"/>
              <a:endParaRPr lang="en-US" sz="1600" dirty="0">
                <a:solidFill>
                  <a:schemeClr val="tx2"/>
                </a:solidFill>
                <a:latin typeface="Calibri"/>
                <a:cs typeface="Calibri"/>
              </a:endParaRPr>
            </a:p>
          </p:txBody>
        </p:sp>
        <p:sp>
          <p:nvSpPr>
            <p:cNvPr id="78" name="Round Same Side Corner Rectangle 77"/>
            <p:cNvSpPr/>
            <p:nvPr userDrawn="1"/>
          </p:nvSpPr>
          <p:spPr>
            <a:xfrm>
              <a:off x="5820621" y="2897248"/>
              <a:ext cx="2239274" cy="137160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rgbClr val="81017E"/>
                </a:gs>
                <a:gs pos="100000">
                  <a:srgbClr val="DA0081"/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TextBox 34"/>
          <p:cNvSpPr txBox="1"/>
          <p:nvPr userDrawn="1"/>
        </p:nvSpPr>
        <p:spPr>
          <a:xfrm>
            <a:off x="1217931" y="6372097"/>
            <a:ext cx="523963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 smtClean="0">
                <a:solidFill>
                  <a:schemeClr val="tx2"/>
                </a:solidFill>
                <a:ea typeface="Calibri"/>
                <a:cs typeface="Calibri"/>
              </a:rPr>
              <a:t>© 2015 AT&amp;T Intellectual Property. All rights reserved. AT&amp;T and the AT&amp;T logo are trademarks of AT&amp;T Intellectual Property.</a:t>
            </a:r>
            <a:endParaRPr lang="en-US" sz="600" dirty="0">
              <a:solidFill>
                <a:schemeClr val="tx2"/>
              </a:solidFill>
              <a:ea typeface="Calibri"/>
              <a:cs typeface="Calibri"/>
            </a:endParaRPr>
          </a:p>
        </p:txBody>
      </p:sp>
      <p:sp>
        <p:nvSpPr>
          <p:cNvPr id="13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220045" y="6455664"/>
            <a:ext cx="5284039" cy="291652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rgbClr val="666666"/>
                </a:solidFill>
              </a:defRPr>
            </a:lvl1pPr>
          </a:lstStyle>
          <a:p>
            <a:r>
              <a:rPr lang="en-US" smtClean="0"/>
              <a:t>AT&amp;T Proprietary (Internal Use Only). Not for use or disclosure outside the AT&amp;T companies except under written agreement.</a:t>
            </a:r>
            <a:endParaRPr lang="en-US" dirty="0"/>
          </a:p>
        </p:txBody>
      </p:sp>
      <p:sp>
        <p:nvSpPr>
          <p:cNvPr id="14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82097" y="6346795"/>
            <a:ext cx="249506" cy="241331"/>
          </a:xfrm>
          <a:prstGeom prst="rect">
            <a:avLst/>
          </a:prstGeom>
        </p:spPr>
        <p:txBody>
          <a:bodyPr/>
          <a:lstStyle>
            <a:lvl1pPr algn="l">
              <a:defRPr sz="800" b="1"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fld id="{8074B6C9-7640-0346-9181-9D7622A3024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728663" y="1490663"/>
            <a:ext cx="10718800" cy="1276350"/>
          </a:xfrm>
        </p:spPr>
        <p:txBody>
          <a:bodyPr/>
          <a:lstStyle>
            <a:lvl1pPr>
              <a:spcAft>
                <a:spcPts val="600"/>
              </a:spcAft>
              <a:defRPr sz="1800">
                <a:solidFill>
                  <a:srgbClr val="81017E"/>
                </a:solidFill>
              </a:defRPr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628136" y="3114676"/>
            <a:ext cx="2664222" cy="320675"/>
          </a:xfrm>
        </p:spPr>
        <p:txBody>
          <a:bodyPr/>
          <a:lstStyle>
            <a:lvl1pPr algn="ctr">
              <a:spcAft>
                <a:spcPts val="400"/>
              </a:spcAft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757048" y="3122228"/>
            <a:ext cx="2664222" cy="320675"/>
          </a:xfrm>
        </p:spPr>
        <p:txBody>
          <a:bodyPr/>
          <a:lstStyle>
            <a:lvl1pPr algn="ctr">
              <a:spcAft>
                <a:spcPts val="400"/>
              </a:spcAft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914018" y="3122228"/>
            <a:ext cx="2664222" cy="320675"/>
          </a:xfrm>
        </p:spPr>
        <p:txBody>
          <a:bodyPr/>
          <a:lstStyle>
            <a:lvl1pPr algn="ctr">
              <a:spcAft>
                <a:spcPts val="400"/>
              </a:spcAft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9599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ep 5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5"/>
          <p:cNvSpPr txBox="1">
            <a:spLocks/>
          </p:cNvSpPr>
          <p:nvPr userDrawn="1"/>
        </p:nvSpPr>
        <p:spPr bwMode="auto">
          <a:xfrm>
            <a:off x="490186" y="1286002"/>
            <a:ext cx="11193814" cy="4660773"/>
          </a:xfrm>
          <a:prstGeom prst="roundRect">
            <a:avLst>
              <a:gd name="adj" fmla="val 2400"/>
            </a:avLst>
          </a:prstGeom>
          <a:solidFill>
            <a:srgbClr val="FFFFFF"/>
          </a:solidFill>
          <a:ln>
            <a:solidFill>
              <a:srgbClr val="F2F2F2">
                <a:alpha val="0"/>
              </a:srgbClr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82880" tIns="228600" rIns="182880" bIns="18288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ts val="800"/>
              </a:spcAft>
              <a:buFont typeface="Arial" charset="0"/>
              <a:defRPr sz="2000" b="0" kern="1200">
                <a:ln>
                  <a:noFill/>
                </a:ln>
                <a:solidFill>
                  <a:schemeClr val="tx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Font typeface="Arial" charset="0"/>
              <a:defRPr sz="2000" kern="1200">
                <a:ln>
                  <a:noFill/>
                </a:ln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2pPr>
            <a:lvl3pPr marL="228600" indent="-228600" algn="l" rtl="0" eaLnBrk="1" fontAlgn="base" hangingPunct="1">
              <a:spcBef>
                <a:spcPct val="0"/>
              </a:spcBef>
              <a:spcAft>
                <a:spcPts val="400"/>
              </a:spcAft>
              <a:buSzPct val="80000"/>
              <a:buFont typeface="Arial" charset="0"/>
              <a:buChar char="•"/>
              <a:defRPr sz="2000" kern="1200">
                <a:ln>
                  <a:noFill/>
                </a:ln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3pPr>
            <a:lvl4pPr marL="458788" indent="-228600" algn="l" rtl="0" eaLnBrk="1" fontAlgn="base" hangingPunct="1">
              <a:spcBef>
                <a:spcPct val="0"/>
              </a:spcBef>
              <a:spcAft>
                <a:spcPts val="400"/>
              </a:spcAft>
              <a:buSzPct val="80000"/>
              <a:buFont typeface="Arial" charset="0"/>
              <a:buChar char="–"/>
              <a:defRPr kern="1200">
                <a:ln>
                  <a:noFill/>
                </a:ln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4pPr>
            <a:lvl5pPr marL="688975" indent="-228600" algn="l" rtl="0" eaLnBrk="1" fontAlgn="base" hangingPunct="1">
              <a:spcBef>
                <a:spcPct val="0"/>
              </a:spcBef>
              <a:spcAft>
                <a:spcPts val="400"/>
              </a:spcAft>
              <a:buSzPct val="80000"/>
              <a:buFont typeface="Arial" charset="0"/>
              <a:buChar char="•"/>
              <a:defRPr sz="1600" kern="1200">
                <a:ln>
                  <a:noFill/>
                </a:ln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5pPr>
            <a:lvl6pPr marL="860425" indent="-174625" algn="l" defTabSz="86042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 sz="14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6pPr>
            <a:lvl7pPr marL="8604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1200" i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182880">
              <a:spcAft>
                <a:spcPts val="1000"/>
              </a:spcAft>
              <a:buFont typeface="Arial"/>
              <a:buChar char="•"/>
            </a:pPr>
            <a:endParaRPr lang="en-US" sz="1800" dirty="0">
              <a:ea typeface="Calibri"/>
              <a:cs typeface="Calibri"/>
            </a:endParaRPr>
          </a:p>
          <a:p>
            <a:pPr>
              <a:spcAft>
                <a:spcPts val="1000"/>
              </a:spcAft>
            </a:pPr>
            <a:endParaRPr lang="en-US" sz="1800" dirty="0">
              <a:ea typeface="Calibri"/>
              <a:cs typeface="Calibri"/>
            </a:endParaRPr>
          </a:p>
          <a:p>
            <a:pPr>
              <a:spcAft>
                <a:spcPts val="1000"/>
              </a:spcAft>
            </a:pPr>
            <a:r>
              <a:rPr lang="en-US" sz="1800" dirty="0">
                <a:ea typeface="Calibri"/>
                <a:cs typeface="Calibri"/>
              </a:rPr>
              <a:t> </a:t>
            </a:r>
          </a:p>
          <a:p>
            <a:pPr>
              <a:spcAft>
                <a:spcPts val="1000"/>
              </a:spcAft>
            </a:pPr>
            <a:endParaRPr lang="en-US" sz="1800" dirty="0">
              <a:ea typeface="Calibri"/>
              <a:cs typeface="Calibri"/>
            </a:endParaRPr>
          </a:p>
          <a:p>
            <a:pPr>
              <a:spcAft>
                <a:spcPts val="1000"/>
              </a:spcAft>
            </a:pPr>
            <a:endParaRPr lang="en-US" sz="1800" dirty="0">
              <a:ea typeface="Calibri"/>
              <a:cs typeface="Calibri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9769463" y="-3"/>
            <a:ext cx="321561" cy="431802"/>
            <a:chOff x="7334738" y="-3"/>
            <a:chExt cx="241422" cy="431802"/>
          </a:xfrm>
        </p:grpSpPr>
        <p:sp>
          <p:nvSpPr>
            <p:cNvPr id="54" name="Round Same Side Corner Rectangle 53"/>
            <p:cNvSpPr/>
            <p:nvPr userDrawn="1"/>
          </p:nvSpPr>
          <p:spPr>
            <a:xfrm rot="10800000">
              <a:off x="7334738" y="-3"/>
              <a:ext cx="241419" cy="431802"/>
            </a:xfrm>
            <a:prstGeom prst="round2SameRect">
              <a:avLst>
                <a:gd name="adj1" fmla="val 17737"/>
                <a:gd name="adj2" fmla="val 0"/>
              </a:avLst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5" name="Rounded Rectangle 54"/>
            <p:cNvSpPr/>
            <p:nvPr userDrawn="1"/>
          </p:nvSpPr>
          <p:spPr>
            <a:xfrm>
              <a:off x="7336850" y="63412"/>
              <a:ext cx="239310" cy="320954"/>
            </a:xfrm>
            <a:prstGeom prst="roundRect">
              <a:avLst>
                <a:gd name="adj" fmla="val 4078"/>
              </a:avLst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t"/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  <a:latin typeface="Calibri"/>
                  <a:cs typeface="Calibri"/>
                </a:rPr>
                <a:t>1</a:t>
              </a:r>
              <a:endParaRPr lang="en-US" sz="2000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56" name="Rectangle 55"/>
            <p:cNvSpPr/>
            <p:nvPr userDrawn="1"/>
          </p:nvSpPr>
          <p:spPr>
            <a:xfrm>
              <a:off x="7334738" y="0"/>
              <a:ext cx="241422" cy="119953"/>
            </a:xfrm>
            <a:prstGeom prst="rect">
              <a:avLst/>
            </a:prstGeom>
            <a:solidFill>
              <a:srgbClr val="FFFFFF"/>
            </a:solidFill>
            <a:ln>
              <a:gradFill flip="none" rotWithShape="1">
                <a:gsLst>
                  <a:gs pos="0">
                    <a:schemeClr val="accent1">
                      <a:alpha val="0"/>
                    </a:schemeClr>
                  </a:gs>
                  <a:gs pos="99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/>
          <p:cNvGrpSpPr/>
          <p:nvPr userDrawn="1"/>
        </p:nvGrpSpPr>
        <p:grpSpPr>
          <a:xfrm>
            <a:off x="10172350" y="-3"/>
            <a:ext cx="321561" cy="431802"/>
            <a:chOff x="7637218" y="-3"/>
            <a:chExt cx="241422" cy="431802"/>
          </a:xfrm>
        </p:grpSpPr>
        <p:sp>
          <p:nvSpPr>
            <p:cNvPr id="51" name="Round Same Side Corner Rectangle 50"/>
            <p:cNvSpPr/>
            <p:nvPr userDrawn="1"/>
          </p:nvSpPr>
          <p:spPr>
            <a:xfrm rot="10800000">
              <a:off x="7637218" y="-3"/>
              <a:ext cx="241419" cy="431802"/>
            </a:xfrm>
            <a:prstGeom prst="round2SameRect">
              <a:avLst>
                <a:gd name="adj1" fmla="val 17737"/>
                <a:gd name="adj2" fmla="val 0"/>
              </a:avLst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2" name="Rounded Rectangle 51"/>
            <p:cNvSpPr/>
            <p:nvPr userDrawn="1"/>
          </p:nvSpPr>
          <p:spPr>
            <a:xfrm>
              <a:off x="7639330" y="63412"/>
              <a:ext cx="239310" cy="320954"/>
            </a:xfrm>
            <a:prstGeom prst="roundRect">
              <a:avLst>
                <a:gd name="adj" fmla="val 4078"/>
              </a:avLst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t"/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  <a:latin typeface="Calibri"/>
                  <a:cs typeface="Calibri"/>
                </a:rPr>
                <a:t>2</a:t>
              </a:r>
              <a:endParaRPr lang="en-US" sz="2000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53" name="Round Same Side Corner Rectangle 52"/>
            <p:cNvSpPr/>
            <p:nvPr userDrawn="1"/>
          </p:nvSpPr>
          <p:spPr>
            <a:xfrm rot="10800000">
              <a:off x="7637221" y="0"/>
              <a:ext cx="241419" cy="119953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 9"/>
          <p:cNvGrpSpPr/>
          <p:nvPr userDrawn="1"/>
        </p:nvGrpSpPr>
        <p:grpSpPr>
          <a:xfrm>
            <a:off x="10575236" y="-3"/>
            <a:ext cx="321561" cy="431802"/>
            <a:chOff x="7939698" y="-3"/>
            <a:chExt cx="241422" cy="431802"/>
          </a:xfrm>
        </p:grpSpPr>
        <p:sp>
          <p:nvSpPr>
            <p:cNvPr id="38" name="Round Same Side Corner Rectangle 37"/>
            <p:cNvSpPr/>
            <p:nvPr userDrawn="1"/>
          </p:nvSpPr>
          <p:spPr>
            <a:xfrm rot="10800000">
              <a:off x="7939698" y="-3"/>
              <a:ext cx="241419" cy="431802"/>
            </a:xfrm>
            <a:prstGeom prst="round2SameRect">
              <a:avLst>
                <a:gd name="adj1" fmla="val 17737"/>
                <a:gd name="adj2" fmla="val 0"/>
              </a:avLst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9" name="Rounded Rectangle 48"/>
            <p:cNvSpPr/>
            <p:nvPr userDrawn="1"/>
          </p:nvSpPr>
          <p:spPr>
            <a:xfrm>
              <a:off x="7941810" y="63412"/>
              <a:ext cx="239310" cy="320954"/>
            </a:xfrm>
            <a:prstGeom prst="roundRect">
              <a:avLst>
                <a:gd name="adj" fmla="val 4078"/>
              </a:avLst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t"/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  <a:latin typeface="Calibri"/>
                  <a:cs typeface="Calibri"/>
                </a:rPr>
                <a:t>3</a:t>
              </a:r>
              <a:endParaRPr lang="en-US" sz="2000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50" name="Round Same Side Corner Rectangle 49"/>
            <p:cNvSpPr/>
            <p:nvPr userDrawn="1"/>
          </p:nvSpPr>
          <p:spPr>
            <a:xfrm rot="10800000">
              <a:off x="7939701" y="0"/>
              <a:ext cx="241419" cy="119953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 userDrawn="1"/>
        </p:nvGrpSpPr>
        <p:grpSpPr>
          <a:xfrm>
            <a:off x="10978123" y="-3"/>
            <a:ext cx="321561" cy="431802"/>
            <a:chOff x="8242178" y="-3"/>
            <a:chExt cx="241422" cy="431802"/>
          </a:xfrm>
        </p:grpSpPr>
        <p:sp>
          <p:nvSpPr>
            <p:cNvPr id="35" name="Round Same Side Corner Rectangle 34"/>
            <p:cNvSpPr/>
            <p:nvPr userDrawn="1"/>
          </p:nvSpPr>
          <p:spPr>
            <a:xfrm rot="10800000">
              <a:off x="8242178" y="-3"/>
              <a:ext cx="241419" cy="431802"/>
            </a:xfrm>
            <a:prstGeom prst="round2SameRect">
              <a:avLst>
                <a:gd name="adj1" fmla="val 17737"/>
                <a:gd name="adj2" fmla="val 0"/>
              </a:avLst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6" name="Rounded Rectangle 35"/>
            <p:cNvSpPr/>
            <p:nvPr userDrawn="1"/>
          </p:nvSpPr>
          <p:spPr>
            <a:xfrm>
              <a:off x="8244290" y="63412"/>
              <a:ext cx="239310" cy="320954"/>
            </a:xfrm>
            <a:prstGeom prst="roundRect">
              <a:avLst>
                <a:gd name="adj" fmla="val 4078"/>
              </a:avLst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t"/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  <a:latin typeface="Calibri"/>
                  <a:cs typeface="Calibri"/>
                </a:rPr>
                <a:t>4</a:t>
              </a:r>
              <a:endParaRPr lang="en-US" sz="2000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37" name="Round Same Side Corner Rectangle 36"/>
            <p:cNvSpPr/>
            <p:nvPr userDrawn="1"/>
          </p:nvSpPr>
          <p:spPr>
            <a:xfrm rot="10800000">
              <a:off x="8242181" y="0"/>
              <a:ext cx="241419" cy="119953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/>
          <p:cNvGrpSpPr/>
          <p:nvPr userDrawn="1"/>
        </p:nvGrpSpPr>
        <p:grpSpPr>
          <a:xfrm>
            <a:off x="11381010" y="-3"/>
            <a:ext cx="321561" cy="431802"/>
            <a:chOff x="8544658" y="-3"/>
            <a:chExt cx="241422" cy="431802"/>
          </a:xfrm>
        </p:grpSpPr>
        <p:sp>
          <p:nvSpPr>
            <p:cNvPr id="32" name="Round Same Side Corner Rectangle 31"/>
            <p:cNvSpPr/>
            <p:nvPr userDrawn="1"/>
          </p:nvSpPr>
          <p:spPr>
            <a:xfrm rot="10800000">
              <a:off x="8544658" y="-3"/>
              <a:ext cx="241419" cy="431802"/>
            </a:xfrm>
            <a:prstGeom prst="round2SameRect">
              <a:avLst>
                <a:gd name="adj1" fmla="val 17737"/>
                <a:gd name="adj2" fmla="val 0"/>
              </a:avLst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ounded Rectangle 32"/>
            <p:cNvSpPr/>
            <p:nvPr userDrawn="1"/>
          </p:nvSpPr>
          <p:spPr>
            <a:xfrm>
              <a:off x="8546770" y="63412"/>
              <a:ext cx="239310" cy="320954"/>
            </a:xfrm>
            <a:prstGeom prst="roundRect">
              <a:avLst>
                <a:gd name="adj" fmla="val 4078"/>
              </a:avLst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t"/>
            <a:lstStyle/>
            <a:p>
              <a:pPr algn="ctr"/>
              <a:r>
                <a:rPr lang="en-US" sz="2000" dirty="0" smtClean="0">
                  <a:solidFill>
                    <a:srgbClr val="0C2577"/>
                  </a:solidFill>
                  <a:latin typeface="Calibri"/>
                  <a:cs typeface="Calibri"/>
                </a:rPr>
                <a:t>5</a:t>
              </a:r>
              <a:endParaRPr lang="en-US" sz="2000" dirty="0">
                <a:solidFill>
                  <a:srgbClr val="0C2577"/>
                </a:solidFill>
                <a:latin typeface="Calibri"/>
                <a:cs typeface="Calibri"/>
              </a:endParaRPr>
            </a:p>
          </p:txBody>
        </p:sp>
        <p:sp>
          <p:nvSpPr>
            <p:cNvPr id="34" name="Round Same Side Corner Rectangle 33"/>
            <p:cNvSpPr/>
            <p:nvPr userDrawn="1"/>
          </p:nvSpPr>
          <p:spPr>
            <a:xfrm rot="10800000">
              <a:off x="8544661" y="0"/>
              <a:ext cx="241419" cy="119953"/>
            </a:xfrm>
            <a:prstGeom prst="round2SameRect">
              <a:avLst>
                <a:gd name="adj1" fmla="val 0"/>
                <a:gd name="adj2" fmla="val 0"/>
              </a:avLst>
            </a:prstGeom>
            <a:gradFill flip="none" rotWithShape="1">
              <a:gsLst>
                <a:gs pos="0">
                  <a:srgbClr val="0C2577"/>
                </a:gs>
                <a:gs pos="100000">
                  <a:schemeClr val="accent5"/>
                </a:gs>
              </a:gsLst>
              <a:lin ang="108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4"/>
          <p:cNvGrpSpPr/>
          <p:nvPr userDrawn="1"/>
        </p:nvGrpSpPr>
        <p:grpSpPr>
          <a:xfrm>
            <a:off x="1469421" y="2897248"/>
            <a:ext cx="2982589" cy="663160"/>
            <a:chOff x="1103215" y="2897248"/>
            <a:chExt cx="2239274" cy="663160"/>
          </a:xfrm>
        </p:grpSpPr>
        <p:sp>
          <p:nvSpPr>
            <p:cNvPr id="57" name="Rounded Rectangle 56"/>
            <p:cNvSpPr/>
            <p:nvPr userDrawn="1"/>
          </p:nvSpPr>
          <p:spPr>
            <a:xfrm>
              <a:off x="1103215" y="2897249"/>
              <a:ext cx="2239274" cy="663159"/>
            </a:xfrm>
            <a:prstGeom prst="roundRect">
              <a:avLst>
                <a:gd name="adj" fmla="val 13637"/>
              </a:avLst>
            </a:prstGeom>
            <a:solidFill>
              <a:srgbClr val="EBEBE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37160" rtlCol="0" anchor="ctr"/>
            <a:lstStyle/>
            <a:p>
              <a:pPr lvl="0" algn="ctr"/>
              <a:endParaRPr lang="en-US" sz="1600" dirty="0">
                <a:solidFill>
                  <a:schemeClr val="tx2"/>
                </a:solidFill>
                <a:latin typeface="Calibri"/>
                <a:cs typeface="Calibri"/>
              </a:endParaRPr>
            </a:p>
          </p:txBody>
        </p:sp>
        <p:sp>
          <p:nvSpPr>
            <p:cNvPr id="58" name="Round Same Side Corner Rectangle 57"/>
            <p:cNvSpPr/>
            <p:nvPr userDrawn="1"/>
          </p:nvSpPr>
          <p:spPr>
            <a:xfrm>
              <a:off x="1103215" y="2897248"/>
              <a:ext cx="2239274" cy="137160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rgbClr val="0C2577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4612128" y="2897247"/>
            <a:ext cx="2982589" cy="663160"/>
            <a:chOff x="3462703" y="2897247"/>
            <a:chExt cx="2239274" cy="663160"/>
          </a:xfrm>
        </p:grpSpPr>
        <p:sp>
          <p:nvSpPr>
            <p:cNvPr id="63" name="Rounded Rectangle 62"/>
            <p:cNvSpPr/>
            <p:nvPr userDrawn="1"/>
          </p:nvSpPr>
          <p:spPr>
            <a:xfrm>
              <a:off x="3462703" y="2897248"/>
              <a:ext cx="2239274" cy="663159"/>
            </a:xfrm>
            <a:prstGeom prst="roundRect">
              <a:avLst>
                <a:gd name="adj" fmla="val 13637"/>
              </a:avLst>
            </a:prstGeom>
            <a:solidFill>
              <a:srgbClr val="EBEBE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37160" rtlCol="0" anchor="ctr"/>
            <a:lstStyle/>
            <a:p>
              <a:pPr lvl="0" algn="ctr"/>
              <a:endParaRPr lang="en-US" sz="1600" dirty="0">
                <a:solidFill>
                  <a:schemeClr val="tx2"/>
                </a:solidFill>
                <a:latin typeface="Calibri"/>
                <a:cs typeface="Calibri"/>
              </a:endParaRPr>
            </a:p>
          </p:txBody>
        </p:sp>
        <p:sp>
          <p:nvSpPr>
            <p:cNvPr id="79" name="Round Same Side Corner Rectangle 78"/>
            <p:cNvSpPr/>
            <p:nvPr userDrawn="1"/>
          </p:nvSpPr>
          <p:spPr>
            <a:xfrm>
              <a:off x="3462703" y="2897247"/>
              <a:ext cx="2239274" cy="137160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rgbClr val="0C2577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/>
          <p:cNvGrpSpPr/>
          <p:nvPr userDrawn="1"/>
        </p:nvGrpSpPr>
        <p:grpSpPr>
          <a:xfrm>
            <a:off x="7754835" y="2897247"/>
            <a:ext cx="2982589" cy="663160"/>
            <a:chOff x="5822191" y="2897247"/>
            <a:chExt cx="2239274" cy="663160"/>
          </a:xfrm>
        </p:grpSpPr>
        <p:sp>
          <p:nvSpPr>
            <p:cNvPr id="80" name="Rounded Rectangle 79"/>
            <p:cNvSpPr/>
            <p:nvPr userDrawn="1"/>
          </p:nvSpPr>
          <p:spPr>
            <a:xfrm>
              <a:off x="5822191" y="2897248"/>
              <a:ext cx="2239274" cy="663159"/>
            </a:xfrm>
            <a:prstGeom prst="roundRect">
              <a:avLst>
                <a:gd name="adj" fmla="val 13637"/>
              </a:avLst>
            </a:prstGeom>
            <a:solidFill>
              <a:srgbClr val="EBEBE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37160" rtlCol="0" anchor="ctr"/>
            <a:lstStyle/>
            <a:p>
              <a:pPr lvl="0" algn="ctr"/>
              <a:endParaRPr lang="en-US" sz="1600" dirty="0">
                <a:solidFill>
                  <a:schemeClr val="tx2"/>
                </a:solidFill>
                <a:latin typeface="Calibri"/>
                <a:cs typeface="Calibri"/>
              </a:endParaRPr>
            </a:p>
          </p:txBody>
        </p:sp>
        <p:sp>
          <p:nvSpPr>
            <p:cNvPr id="81" name="Round Same Side Corner Rectangle 80"/>
            <p:cNvSpPr/>
            <p:nvPr userDrawn="1"/>
          </p:nvSpPr>
          <p:spPr>
            <a:xfrm>
              <a:off x="5822191" y="2897247"/>
              <a:ext cx="2239274" cy="137160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rgbClr val="0C2577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3" name="TextBox 42"/>
          <p:cNvSpPr txBox="1"/>
          <p:nvPr userDrawn="1"/>
        </p:nvSpPr>
        <p:spPr>
          <a:xfrm>
            <a:off x="1217931" y="6372097"/>
            <a:ext cx="523963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 smtClean="0">
                <a:solidFill>
                  <a:schemeClr val="tx2"/>
                </a:solidFill>
                <a:ea typeface="Calibri"/>
                <a:cs typeface="Calibri"/>
              </a:rPr>
              <a:t>© 2015 AT&amp;T Intellectual Property. All rights reserved. AT&amp;T and the AT&amp;T logo are trademarks of AT&amp;T Intellectual Property.</a:t>
            </a:r>
            <a:endParaRPr lang="en-US" sz="600" dirty="0">
              <a:solidFill>
                <a:schemeClr val="tx2"/>
              </a:solidFill>
              <a:ea typeface="Calibri"/>
              <a:cs typeface="Calibri"/>
            </a:endParaRPr>
          </a:p>
        </p:txBody>
      </p:sp>
      <p:sp>
        <p:nvSpPr>
          <p:cNvPr id="13" name="Footer Placeholder 6"/>
          <p:cNvSpPr>
            <a:spLocks noGrp="1"/>
          </p:cNvSpPr>
          <p:nvPr userDrawn="1">
            <p:ph type="ftr" sz="quarter" idx="3"/>
          </p:nvPr>
        </p:nvSpPr>
        <p:spPr>
          <a:xfrm>
            <a:off x="1220046" y="6455664"/>
            <a:ext cx="5288268" cy="291652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rgbClr val="666666"/>
                </a:solidFill>
              </a:defRPr>
            </a:lvl1pPr>
          </a:lstStyle>
          <a:p>
            <a:r>
              <a:rPr lang="en-US" smtClean="0"/>
              <a:t>AT&amp;T Proprietary (Internal Use Only). Not for use or disclosure outside the AT&amp;T companies except under written agreement.</a:t>
            </a:r>
            <a:endParaRPr lang="en-US" dirty="0"/>
          </a:p>
        </p:txBody>
      </p:sp>
      <p:sp>
        <p:nvSpPr>
          <p:cNvPr id="14" name="Slide Number Placeholder 7"/>
          <p:cNvSpPr>
            <a:spLocks noGrp="1"/>
          </p:cNvSpPr>
          <p:nvPr userDrawn="1">
            <p:ph type="sldNum" sz="quarter" idx="4"/>
          </p:nvPr>
        </p:nvSpPr>
        <p:spPr>
          <a:xfrm>
            <a:off x="482097" y="6346794"/>
            <a:ext cx="249506" cy="244506"/>
          </a:xfrm>
          <a:prstGeom prst="rect">
            <a:avLst/>
          </a:prstGeom>
        </p:spPr>
        <p:txBody>
          <a:bodyPr/>
          <a:lstStyle>
            <a:lvl1pPr algn="l">
              <a:defRPr sz="800" b="1"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fld id="{8074B6C9-7640-0346-9181-9D7622A3024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1" name="Text Placeholder 5"/>
          <p:cNvSpPr>
            <a:spLocks noGrp="1"/>
          </p:cNvSpPr>
          <p:nvPr userDrawn="1">
            <p:ph type="body" sz="quarter" idx="11"/>
          </p:nvPr>
        </p:nvSpPr>
        <p:spPr>
          <a:xfrm>
            <a:off x="728663" y="1490663"/>
            <a:ext cx="10718800" cy="1276350"/>
          </a:xfrm>
        </p:spPr>
        <p:txBody>
          <a:bodyPr/>
          <a:lstStyle>
            <a:lvl1pPr>
              <a:spcAft>
                <a:spcPts val="600"/>
              </a:spcAft>
              <a:defRPr sz="1800">
                <a:solidFill>
                  <a:srgbClr val="0C2577"/>
                </a:solidFill>
              </a:defRPr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sz="quarter" idx="10"/>
          </p:nvPr>
        </p:nvSpPr>
        <p:spPr>
          <a:xfrm>
            <a:off x="1628136" y="3114676"/>
            <a:ext cx="2664222" cy="320675"/>
          </a:xfrm>
        </p:spPr>
        <p:txBody>
          <a:bodyPr/>
          <a:lstStyle>
            <a:lvl1pPr algn="ctr">
              <a:spcAft>
                <a:spcPts val="400"/>
              </a:spcAft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Text Placeholder 3"/>
          <p:cNvSpPr>
            <a:spLocks noGrp="1"/>
          </p:cNvSpPr>
          <p:nvPr userDrawn="1">
            <p:ph type="body" sz="quarter" idx="12"/>
          </p:nvPr>
        </p:nvSpPr>
        <p:spPr>
          <a:xfrm>
            <a:off x="4757048" y="3122228"/>
            <a:ext cx="2664222" cy="320675"/>
          </a:xfrm>
        </p:spPr>
        <p:txBody>
          <a:bodyPr/>
          <a:lstStyle>
            <a:lvl1pPr algn="ctr">
              <a:spcAft>
                <a:spcPts val="400"/>
              </a:spcAft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3"/>
          <p:cNvSpPr>
            <a:spLocks noGrp="1"/>
          </p:cNvSpPr>
          <p:nvPr userDrawn="1">
            <p:ph type="body" sz="quarter" idx="13"/>
          </p:nvPr>
        </p:nvSpPr>
        <p:spPr>
          <a:xfrm>
            <a:off x="7914018" y="3122228"/>
            <a:ext cx="2664222" cy="320675"/>
          </a:xfrm>
        </p:spPr>
        <p:txBody>
          <a:bodyPr/>
          <a:lstStyle>
            <a:lvl1pPr algn="ctr">
              <a:spcAft>
                <a:spcPts val="400"/>
              </a:spcAft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0943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ections Progression Opt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482971" y="1282825"/>
            <a:ext cx="11208968" cy="1587828"/>
            <a:chOff x="357188" y="1286000"/>
            <a:chExt cx="8415492" cy="1587828"/>
          </a:xfrm>
        </p:grpSpPr>
        <p:sp>
          <p:nvSpPr>
            <p:cNvPr id="17" name="Content Placeholder 5"/>
            <p:cNvSpPr txBox="1">
              <a:spLocks/>
            </p:cNvSpPr>
            <p:nvPr userDrawn="1"/>
          </p:nvSpPr>
          <p:spPr bwMode="auto">
            <a:xfrm>
              <a:off x="357188" y="1286002"/>
              <a:ext cx="8415492" cy="1587826"/>
            </a:xfrm>
            <a:prstGeom prst="roundRect">
              <a:avLst>
                <a:gd name="adj" fmla="val 7866"/>
              </a:avLst>
            </a:prstGeom>
            <a:solidFill>
              <a:srgbClr val="FFFFFF"/>
            </a:solidFill>
            <a:ln>
              <a:solidFill>
                <a:srgbClr val="F2F2F2">
                  <a:alpha val="0"/>
                </a:srgbClr>
              </a:solidFill>
            </a:ln>
            <a:extLs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457200" tIns="137160" rIns="274320" bIns="13716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1" fontAlgn="base" hangingPunct="1">
                <a:spcBef>
                  <a:spcPct val="0"/>
                </a:spcBef>
                <a:spcAft>
                  <a:spcPts val="800"/>
                </a:spcAft>
                <a:buFont typeface="Arial" charset="0"/>
                <a:defRPr sz="2000" b="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0" indent="0" algn="l" rtl="0" eaLnBrk="1" fontAlgn="base" hangingPunct="1">
                <a:spcBef>
                  <a:spcPct val="0"/>
                </a:spcBef>
                <a:spcAft>
                  <a:spcPts val="600"/>
                </a:spcAft>
                <a:buFont typeface="Arial" charset="0"/>
                <a:defRPr sz="20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2pPr>
              <a:lvl3pPr marL="228600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•"/>
                <a:defRPr sz="20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3pPr>
              <a:lvl4pPr marL="458788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–"/>
                <a:defRPr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4pPr>
              <a:lvl5pPr marL="688975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•"/>
                <a:defRPr sz="16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5pPr>
              <a:lvl6pPr marL="860425" indent="-174625" algn="l" defTabSz="860425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itchFamily="34" charset="0"/>
                <a:buChar char="•"/>
                <a:defRPr sz="1400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6pPr>
              <a:lvl7pPr marL="860425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Tx/>
                <a:buNone/>
                <a:defRPr sz="1200" i="1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600"/>
                </a:spcAft>
              </a:pPr>
              <a:endParaRPr lang="en-US" sz="1800" dirty="0">
                <a:ea typeface="Calibri"/>
                <a:cs typeface="Calibri"/>
              </a:endParaRPr>
            </a:p>
          </p:txBody>
        </p:sp>
        <p:sp>
          <p:nvSpPr>
            <p:cNvPr id="8" name="Round Same Side Corner Rectangle 7"/>
            <p:cNvSpPr/>
            <p:nvPr userDrawn="1"/>
          </p:nvSpPr>
          <p:spPr>
            <a:xfrm rot="16200000">
              <a:off x="-345282" y="1988474"/>
              <a:ext cx="1587828" cy="182880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4"/>
          <p:cNvGrpSpPr/>
          <p:nvPr userDrawn="1"/>
        </p:nvGrpSpPr>
        <p:grpSpPr>
          <a:xfrm>
            <a:off x="482971" y="3050443"/>
            <a:ext cx="11208968" cy="2897111"/>
            <a:chOff x="357188" y="3047268"/>
            <a:chExt cx="8415492" cy="2897111"/>
          </a:xfrm>
        </p:grpSpPr>
        <p:sp>
          <p:nvSpPr>
            <p:cNvPr id="16" name="Content Placeholder 5"/>
            <p:cNvSpPr txBox="1">
              <a:spLocks/>
            </p:cNvSpPr>
            <p:nvPr userDrawn="1"/>
          </p:nvSpPr>
          <p:spPr bwMode="auto">
            <a:xfrm>
              <a:off x="357188" y="3047268"/>
              <a:ext cx="8415492" cy="2891572"/>
            </a:xfrm>
            <a:prstGeom prst="roundRect">
              <a:avLst>
                <a:gd name="adj" fmla="val 4579"/>
              </a:avLst>
            </a:prstGeom>
            <a:solidFill>
              <a:srgbClr val="FFFFFF"/>
            </a:solidFill>
            <a:ln>
              <a:solidFill>
                <a:srgbClr val="F2F2F2">
                  <a:alpha val="0"/>
                </a:srgbClr>
              </a:solidFill>
            </a:ln>
            <a:extLs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457200" tIns="137160" rIns="274320" bIns="13716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1" fontAlgn="base" hangingPunct="1">
                <a:spcBef>
                  <a:spcPct val="0"/>
                </a:spcBef>
                <a:spcAft>
                  <a:spcPts val="800"/>
                </a:spcAft>
                <a:buFont typeface="Arial" charset="0"/>
                <a:defRPr sz="2000" b="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0" indent="0" algn="l" rtl="0" eaLnBrk="1" fontAlgn="base" hangingPunct="1">
                <a:spcBef>
                  <a:spcPct val="0"/>
                </a:spcBef>
                <a:spcAft>
                  <a:spcPts val="600"/>
                </a:spcAft>
                <a:buFont typeface="Arial" charset="0"/>
                <a:defRPr sz="20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2pPr>
              <a:lvl3pPr marL="228600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•"/>
                <a:defRPr sz="20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3pPr>
              <a:lvl4pPr marL="458788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–"/>
                <a:defRPr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4pPr>
              <a:lvl5pPr marL="688975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•"/>
                <a:defRPr sz="16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5pPr>
              <a:lvl6pPr marL="860425" indent="-174625" algn="l" defTabSz="860425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itchFamily="34" charset="0"/>
                <a:buChar char="•"/>
                <a:defRPr sz="1400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6pPr>
              <a:lvl7pPr marL="860425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Tx/>
                <a:buNone/>
                <a:defRPr sz="1200" i="1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600"/>
                </a:spcAft>
              </a:pPr>
              <a:endParaRPr lang="en-US" sz="1800" dirty="0">
                <a:ea typeface="Calibri"/>
                <a:cs typeface="Calibri"/>
              </a:endParaRPr>
            </a:p>
          </p:txBody>
        </p:sp>
        <p:sp>
          <p:nvSpPr>
            <p:cNvPr id="9" name="Round Same Side Corner Rectangle 8"/>
            <p:cNvSpPr/>
            <p:nvPr userDrawn="1"/>
          </p:nvSpPr>
          <p:spPr>
            <a:xfrm rot="16200000">
              <a:off x="-997153" y="4407154"/>
              <a:ext cx="2891571" cy="182880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" name="TextBox 19"/>
          <p:cNvSpPr txBox="1"/>
          <p:nvPr userDrawn="1"/>
        </p:nvSpPr>
        <p:spPr>
          <a:xfrm>
            <a:off x="1217931" y="6372097"/>
            <a:ext cx="523963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 smtClean="0">
                <a:solidFill>
                  <a:schemeClr val="tx2"/>
                </a:solidFill>
                <a:ea typeface="Calibri"/>
                <a:cs typeface="Calibri"/>
              </a:rPr>
              <a:t>© 2015 AT&amp;T Intellectual Property. All rights reserved. AT&amp;T and the AT&amp;T logo are trademarks of AT&amp;T Intellectual Property.</a:t>
            </a:r>
            <a:endParaRPr lang="en-US" sz="600" dirty="0">
              <a:solidFill>
                <a:schemeClr val="tx2"/>
              </a:solidFill>
              <a:ea typeface="Calibri"/>
              <a:cs typeface="Calibri"/>
            </a:endParaRPr>
          </a:p>
        </p:txBody>
      </p:sp>
      <p:sp>
        <p:nvSpPr>
          <p:cNvPr id="13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220045" y="6455664"/>
            <a:ext cx="5292497" cy="291652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rgbClr val="666666"/>
                </a:solidFill>
              </a:defRPr>
            </a:lvl1pPr>
          </a:lstStyle>
          <a:p>
            <a:r>
              <a:rPr lang="en-US" smtClean="0"/>
              <a:t>AT&amp;T Proprietary (Internal Use Only). Not for use or disclosure outside the AT&amp;T companies except under written agreement.</a:t>
            </a:r>
            <a:endParaRPr lang="en-US" dirty="0"/>
          </a:p>
        </p:txBody>
      </p:sp>
      <p:sp>
        <p:nvSpPr>
          <p:cNvPr id="14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82098" y="6346810"/>
            <a:ext cx="249506" cy="244506"/>
          </a:xfrm>
          <a:prstGeom prst="rect">
            <a:avLst/>
          </a:prstGeom>
        </p:spPr>
        <p:txBody>
          <a:bodyPr/>
          <a:lstStyle>
            <a:lvl1pPr algn="l">
              <a:defRPr sz="800" b="1"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fld id="{8074B6C9-7640-0346-9181-9D7622A3024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1091062" y="1376364"/>
            <a:ext cx="3921972" cy="276225"/>
          </a:xfrm>
        </p:spPr>
        <p:txBody>
          <a:bodyPr/>
          <a:lstStyle>
            <a:lvl1pPr>
              <a:defRPr sz="1400" b="1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1091517" y="1740307"/>
            <a:ext cx="10354066" cy="855407"/>
          </a:xfrm>
        </p:spPr>
        <p:txBody>
          <a:bodyPr/>
          <a:lstStyle>
            <a:lvl1pPr algn="l">
              <a:spcAft>
                <a:spcPts val="600"/>
              </a:spcAft>
              <a:defRPr sz="200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1084521" y="3159437"/>
            <a:ext cx="3959459" cy="276225"/>
          </a:xfrm>
        </p:spPr>
        <p:txBody>
          <a:bodyPr/>
          <a:lstStyle>
            <a:lvl1pPr>
              <a:defRPr sz="1400" b="1" i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34"/>
          </p:nvPr>
        </p:nvSpPr>
        <p:spPr>
          <a:xfrm>
            <a:off x="1091517" y="3628101"/>
            <a:ext cx="10354066" cy="2221802"/>
          </a:xfrm>
        </p:spPr>
        <p:txBody>
          <a:bodyPr/>
          <a:lstStyle>
            <a:lvl1pPr algn="l">
              <a:spcAft>
                <a:spcPts val="600"/>
              </a:spcAft>
              <a:defRPr sz="200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grpSp>
        <p:nvGrpSpPr>
          <p:cNvPr id="25" name="Group 24"/>
          <p:cNvGrpSpPr/>
          <p:nvPr userDrawn="1"/>
        </p:nvGrpSpPr>
        <p:grpSpPr>
          <a:xfrm rot="19781654">
            <a:off x="5817789" y="2630759"/>
            <a:ext cx="624114" cy="624114"/>
            <a:chOff x="3865165" y="3319733"/>
            <a:chExt cx="624114" cy="624114"/>
          </a:xfrm>
        </p:grpSpPr>
        <p:sp>
          <p:nvSpPr>
            <p:cNvPr id="26" name="Oval 25"/>
            <p:cNvSpPr/>
            <p:nvPr/>
          </p:nvSpPr>
          <p:spPr>
            <a:xfrm>
              <a:off x="3865165" y="3319733"/>
              <a:ext cx="624114" cy="62411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7" name="Picture 26" descr="arrow-14.png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9943" y="3389489"/>
              <a:ext cx="448795" cy="4648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7855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ections Progression Opt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483405" y="1282825"/>
            <a:ext cx="11209833" cy="1587828"/>
            <a:chOff x="357188" y="1286000"/>
            <a:chExt cx="8416142" cy="1587828"/>
          </a:xfrm>
        </p:grpSpPr>
        <p:sp>
          <p:nvSpPr>
            <p:cNvPr id="17" name="Content Placeholder 5"/>
            <p:cNvSpPr txBox="1">
              <a:spLocks/>
            </p:cNvSpPr>
            <p:nvPr userDrawn="1"/>
          </p:nvSpPr>
          <p:spPr bwMode="auto">
            <a:xfrm>
              <a:off x="357188" y="1286002"/>
              <a:ext cx="8416142" cy="1587826"/>
            </a:xfrm>
            <a:prstGeom prst="roundRect">
              <a:avLst>
                <a:gd name="adj" fmla="val 7666"/>
              </a:avLst>
            </a:prstGeom>
            <a:solidFill>
              <a:srgbClr val="FFFFFF"/>
            </a:solidFill>
            <a:ln>
              <a:solidFill>
                <a:srgbClr val="F2F2F2">
                  <a:alpha val="0"/>
                </a:srgbClr>
              </a:solidFill>
            </a:ln>
            <a:extLs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457200" tIns="137160" rIns="274320" bIns="13716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1" fontAlgn="base" hangingPunct="1">
                <a:spcBef>
                  <a:spcPct val="0"/>
                </a:spcBef>
                <a:spcAft>
                  <a:spcPts val="800"/>
                </a:spcAft>
                <a:buFont typeface="Arial" charset="0"/>
                <a:defRPr sz="2000" b="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0" indent="0" algn="l" rtl="0" eaLnBrk="1" fontAlgn="base" hangingPunct="1">
                <a:spcBef>
                  <a:spcPct val="0"/>
                </a:spcBef>
                <a:spcAft>
                  <a:spcPts val="600"/>
                </a:spcAft>
                <a:buFont typeface="Arial" charset="0"/>
                <a:defRPr sz="20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2pPr>
              <a:lvl3pPr marL="228600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•"/>
                <a:defRPr sz="20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3pPr>
              <a:lvl4pPr marL="458788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–"/>
                <a:defRPr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4pPr>
              <a:lvl5pPr marL="688975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•"/>
                <a:defRPr sz="16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5pPr>
              <a:lvl6pPr marL="860425" indent="-174625" algn="l" defTabSz="860425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itchFamily="34" charset="0"/>
                <a:buChar char="•"/>
                <a:defRPr sz="1400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6pPr>
              <a:lvl7pPr marL="860425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Tx/>
                <a:buNone/>
                <a:defRPr sz="1200" i="1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600"/>
                </a:spcAft>
              </a:pPr>
              <a:endParaRPr lang="en-US" sz="1800" dirty="0">
                <a:ea typeface="Calibri"/>
                <a:cs typeface="Calibri"/>
              </a:endParaRPr>
            </a:p>
          </p:txBody>
        </p:sp>
        <p:sp>
          <p:nvSpPr>
            <p:cNvPr id="8" name="Round Same Side Corner Rectangle 7"/>
            <p:cNvSpPr/>
            <p:nvPr userDrawn="1"/>
          </p:nvSpPr>
          <p:spPr>
            <a:xfrm rot="16200000">
              <a:off x="-345282" y="1988474"/>
              <a:ext cx="1587828" cy="182880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4"/>
          <p:cNvGrpSpPr/>
          <p:nvPr userDrawn="1"/>
        </p:nvGrpSpPr>
        <p:grpSpPr>
          <a:xfrm>
            <a:off x="483405" y="3058094"/>
            <a:ext cx="11209833" cy="2891572"/>
            <a:chOff x="357188" y="3047268"/>
            <a:chExt cx="8416142" cy="2891572"/>
          </a:xfrm>
        </p:grpSpPr>
        <p:sp>
          <p:nvSpPr>
            <p:cNvPr id="16" name="Content Placeholder 5"/>
            <p:cNvSpPr txBox="1">
              <a:spLocks/>
            </p:cNvSpPr>
            <p:nvPr userDrawn="1"/>
          </p:nvSpPr>
          <p:spPr bwMode="auto">
            <a:xfrm>
              <a:off x="357188" y="3047268"/>
              <a:ext cx="8416142" cy="2891572"/>
            </a:xfrm>
            <a:prstGeom prst="roundRect">
              <a:avLst>
                <a:gd name="adj" fmla="val 4140"/>
              </a:avLst>
            </a:prstGeom>
            <a:solidFill>
              <a:srgbClr val="FFFFFF"/>
            </a:solidFill>
            <a:ln>
              <a:solidFill>
                <a:srgbClr val="F2F2F2">
                  <a:alpha val="0"/>
                </a:srgbClr>
              </a:solidFill>
            </a:ln>
            <a:extLs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457200" tIns="137160" rIns="274320" bIns="13716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1" fontAlgn="base" hangingPunct="1">
                <a:spcBef>
                  <a:spcPct val="0"/>
                </a:spcBef>
                <a:spcAft>
                  <a:spcPts val="800"/>
                </a:spcAft>
                <a:buFont typeface="Arial" charset="0"/>
                <a:defRPr sz="2000" b="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0" indent="0" algn="l" rtl="0" eaLnBrk="1" fontAlgn="base" hangingPunct="1">
                <a:spcBef>
                  <a:spcPct val="0"/>
                </a:spcBef>
                <a:spcAft>
                  <a:spcPts val="600"/>
                </a:spcAft>
                <a:buFont typeface="Arial" charset="0"/>
                <a:defRPr sz="20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2pPr>
              <a:lvl3pPr marL="228600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•"/>
                <a:defRPr sz="20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3pPr>
              <a:lvl4pPr marL="458788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–"/>
                <a:defRPr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4pPr>
              <a:lvl5pPr marL="688975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•"/>
                <a:defRPr sz="16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5pPr>
              <a:lvl6pPr marL="860425" indent="-174625" algn="l" defTabSz="860425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itchFamily="34" charset="0"/>
                <a:buChar char="•"/>
                <a:defRPr sz="1400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6pPr>
              <a:lvl7pPr marL="860425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Tx/>
                <a:buNone/>
                <a:defRPr sz="1200" i="1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600"/>
                </a:spcAft>
              </a:pPr>
              <a:endParaRPr lang="en-US" sz="1800" dirty="0">
                <a:ea typeface="Calibri"/>
                <a:cs typeface="Calibri"/>
              </a:endParaRPr>
            </a:p>
          </p:txBody>
        </p:sp>
        <p:sp>
          <p:nvSpPr>
            <p:cNvPr id="9" name="Round Same Side Corner Rectangle 8"/>
            <p:cNvSpPr/>
            <p:nvPr userDrawn="1"/>
          </p:nvSpPr>
          <p:spPr>
            <a:xfrm rot="16200000">
              <a:off x="-997153" y="4401614"/>
              <a:ext cx="2891571" cy="182880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5" name="TextBox 24"/>
          <p:cNvSpPr txBox="1"/>
          <p:nvPr userDrawn="1"/>
        </p:nvSpPr>
        <p:spPr>
          <a:xfrm>
            <a:off x="1217931" y="6372097"/>
            <a:ext cx="523963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 smtClean="0">
                <a:solidFill>
                  <a:schemeClr val="tx2"/>
                </a:solidFill>
                <a:ea typeface="Calibri"/>
                <a:cs typeface="Calibri"/>
              </a:rPr>
              <a:t>© 2015 AT&amp;T Intellectual Property. All rights reserved. AT&amp;T and the AT&amp;T logo are trademarks of AT&amp;T Intellectual Property.</a:t>
            </a:r>
            <a:endParaRPr lang="en-US" sz="600" dirty="0">
              <a:solidFill>
                <a:schemeClr val="tx2"/>
              </a:solidFill>
              <a:ea typeface="Calibri"/>
              <a:cs typeface="Calibri"/>
            </a:endParaRPr>
          </a:p>
        </p:txBody>
      </p:sp>
      <p:sp>
        <p:nvSpPr>
          <p:cNvPr id="13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220045" y="6455664"/>
            <a:ext cx="5292497" cy="291652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rgbClr val="666666"/>
                </a:solidFill>
              </a:defRPr>
            </a:lvl1pPr>
          </a:lstStyle>
          <a:p>
            <a:r>
              <a:rPr lang="en-US" smtClean="0"/>
              <a:t>AT&amp;T Proprietary (Internal Use Only). Not for use or disclosure outside the AT&amp;T companies except under written agreement.</a:t>
            </a:r>
            <a:endParaRPr lang="en-US" dirty="0"/>
          </a:p>
        </p:txBody>
      </p:sp>
      <p:sp>
        <p:nvSpPr>
          <p:cNvPr id="14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82098" y="6346810"/>
            <a:ext cx="249506" cy="244506"/>
          </a:xfrm>
          <a:prstGeom prst="rect">
            <a:avLst/>
          </a:prstGeom>
        </p:spPr>
        <p:txBody>
          <a:bodyPr/>
          <a:lstStyle>
            <a:lvl1pPr algn="l">
              <a:defRPr sz="800" b="1"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fld id="{8074B6C9-7640-0346-9181-9D7622A3024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1091062" y="1376364"/>
            <a:ext cx="3921972" cy="276225"/>
          </a:xfrm>
        </p:spPr>
        <p:txBody>
          <a:bodyPr/>
          <a:lstStyle>
            <a:lvl1pPr>
              <a:defRPr sz="1400" b="1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1091517" y="1740307"/>
            <a:ext cx="10354066" cy="855407"/>
          </a:xfrm>
        </p:spPr>
        <p:txBody>
          <a:bodyPr/>
          <a:lstStyle>
            <a:lvl1pPr algn="l">
              <a:spcAft>
                <a:spcPts val="600"/>
              </a:spcAft>
              <a:defRPr sz="200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1084521" y="3159437"/>
            <a:ext cx="3959459" cy="276225"/>
          </a:xfrm>
        </p:spPr>
        <p:txBody>
          <a:bodyPr/>
          <a:lstStyle>
            <a:lvl1pPr>
              <a:defRPr sz="1400" b="1" i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34"/>
          </p:nvPr>
        </p:nvSpPr>
        <p:spPr>
          <a:xfrm>
            <a:off x="1091517" y="3628101"/>
            <a:ext cx="10354066" cy="2221802"/>
          </a:xfrm>
        </p:spPr>
        <p:txBody>
          <a:bodyPr/>
          <a:lstStyle>
            <a:lvl1pPr algn="l">
              <a:spcAft>
                <a:spcPts val="600"/>
              </a:spcAft>
              <a:defRPr sz="200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grpSp>
        <p:nvGrpSpPr>
          <p:cNvPr id="24" name="Group 23"/>
          <p:cNvGrpSpPr/>
          <p:nvPr userDrawn="1"/>
        </p:nvGrpSpPr>
        <p:grpSpPr>
          <a:xfrm rot="19776130">
            <a:off x="5823482" y="2634205"/>
            <a:ext cx="624114" cy="624114"/>
            <a:chOff x="3878400" y="3319733"/>
            <a:chExt cx="624114" cy="624114"/>
          </a:xfrm>
        </p:grpSpPr>
        <p:sp>
          <p:nvSpPr>
            <p:cNvPr id="26" name="Oval 25"/>
            <p:cNvSpPr/>
            <p:nvPr/>
          </p:nvSpPr>
          <p:spPr>
            <a:xfrm>
              <a:off x="3878400" y="3319733"/>
              <a:ext cx="624114" cy="624114"/>
            </a:xfrm>
            <a:prstGeom prst="ellipse">
              <a:avLst/>
            </a:prstGeom>
            <a:solidFill>
              <a:schemeClr val="bg1"/>
            </a:solidFill>
            <a:ln w="38100" cmpd="sng"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7" name="Picture 26" descr="arrow-14.png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5107" y="3383001"/>
              <a:ext cx="454022" cy="4702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96324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ection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482744" y="1279525"/>
            <a:ext cx="11209194" cy="1466852"/>
            <a:chOff x="355284" y="1279525"/>
            <a:chExt cx="8415662" cy="1466852"/>
          </a:xfrm>
        </p:grpSpPr>
        <p:sp>
          <p:nvSpPr>
            <p:cNvPr id="16" name="Content Placeholder 5"/>
            <p:cNvSpPr txBox="1">
              <a:spLocks/>
            </p:cNvSpPr>
            <p:nvPr userDrawn="1"/>
          </p:nvSpPr>
          <p:spPr bwMode="auto">
            <a:xfrm>
              <a:off x="355968" y="1279525"/>
              <a:ext cx="8414978" cy="1464770"/>
            </a:xfrm>
            <a:prstGeom prst="roundRect">
              <a:avLst>
                <a:gd name="adj" fmla="val 8183"/>
              </a:avLst>
            </a:prstGeom>
            <a:solidFill>
              <a:srgbClr val="FFFFFF"/>
            </a:solidFill>
            <a:ln>
              <a:solidFill>
                <a:srgbClr val="F2F2F2">
                  <a:alpha val="0"/>
                </a:srgbClr>
              </a:solidFill>
            </a:ln>
            <a:extLs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457200" tIns="137160" rIns="274320" bIns="13716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1" fontAlgn="base" hangingPunct="1">
                <a:spcBef>
                  <a:spcPct val="0"/>
                </a:spcBef>
                <a:spcAft>
                  <a:spcPts val="800"/>
                </a:spcAft>
                <a:buFont typeface="Arial" charset="0"/>
                <a:defRPr sz="2000" b="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0" indent="0" algn="l" rtl="0" eaLnBrk="1" fontAlgn="base" hangingPunct="1">
                <a:spcBef>
                  <a:spcPct val="0"/>
                </a:spcBef>
                <a:spcAft>
                  <a:spcPts val="600"/>
                </a:spcAft>
                <a:buFont typeface="Arial" charset="0"/>
                <a:defRPr sz="20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2pPr>
              <a:lvl3pPr marL="228600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•"/>
                <a:defRPr sz="20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3pPr>
              <a:lvl4pPr marL="458788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–"/>
                <a:defRPr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4pPr>
              <a:lvl5pPr marL="688975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•"/>
                <a:defRPr sz="16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5pPr>
              <a:lvl6pPr marL="860425" indent="-174625" algn="l" defTabSz="860425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itchFamily="34" charset="0"/>
                <a:buChar char="•"/>
                <a:defRPr sz="1400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6pPr>
              <a:lvl7pPr marL="860425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Tx/>
                <a:buNone/>
                <a:defRPr sz="1200" i="1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600"/>
                </a:spcAft>
              </a:pPr>
              <a:endParaRPr lang="en-US" sz="1800" dirty="0">
                <a:ea typeface="Calibri"/>
                <a:cs typeface="Calibri"/>
              </a:endParaRPr>
            </a:p>
          </p:txBody>
        </p:sp>
        <p:sp>
          <p:nvSpPr>
            <p:cNvPr id="19" name="Round Same Side Corner Rectangle 18"/>
            <p:cNvSpPr/>
            <p:nvPr userDrawn="1"/>
          </p:nvSpPr>
          <p:spPr>
            <a:xfrm rot="16200000">
              <a:off x="-286702" y="1921511"/>
              <a:ext cx="1466852" cy="182880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4"/>
          <p:cNvGrpSpPr/>
          <p:nvPr userDrawn="1"/>
        </p:nvGrpSpPr>
        <p:grpSpPr>
          <a:xfrm>
            <a:off x="484227" y="2879751"/>
            <a:ext cx="11207712" cy="1466826"/>
            <a:chOff x="354014" y="2879751"/>
            <a:chExt cx="8414549" cy="1466826"/>
          </a:xfrm>
        </p:grpSpPr>
        <p:sp>
          <p:nvSpPr>
            <p:cNvPr id="15" name="Content Placeholder 5"/>
            <p:cNvSpPr txBox="1">
              <a:spLocks/>
            </p:cNvSpPr>
            <p:nvPr userDrawn="1"/>
          </p:nvSpPr>
          <p:spPr bwMode="auto">
            <a:xfrm>
              <a:off x="354014" y="2879751"/>
              <a:ext cx="8414549" cy="1466168"/>
            </a:xfrm>
            <a:prstGeom prst="roundRect">
              <a:avLst>
                <a:gd name="adj" fmla="val 8615"/>
              </a:avLst>
            </a:prstGeom>
            <a:solidFill>
              <a:srgbClr val="FFFFFF"/>
            </a:solidFill>
            <a:ln>
              <a:solidFill>
                <a:srgbClr val="F2F2F2">
                  <a:alpha val="0"/>
                </a:srgbClr>
              </a:solidFill>
            </a:ln>
            <a:extLs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457200" tIns="137160" rIns="274320" bIns="13716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1" fontAlgn="base" hangingPunct="1">
                <a:spcBef>
                  <a:spcPct val="0"/>
                </a:spcBef>
                <a:spcAft>
                  <a:spcPts val="800"/>
                </a:spcAft>
                <a:buFont typeface="Arial" charset="0"/>
                <a:defRPr sz="2000" b="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0" indent="0" algn="l" rtl="0" eaLnBrk="1" fontAlgn="base" hangingPunct="1">
                <a:spcBef>
                  <a:spcPct val="0"/>
                </a:spcBef>
                <a:spcAft>
                  <a:spcPts val="600"/>
                </a:spcAft>
                <a:buFont typeface="Arial" charset="0"/>
                <a:defRPr sz="20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2pPr>
              <a:lvl3pPr marL="228600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•"/>
                <a:defRPr sz="20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3pPr>
              <a:lvl4pPr marL="458788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–"/>
                <a:defRPr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4pPr>
              <a:lvl5pPr marL="688975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•"/>
                <a:defRPr sz="16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5pPr>
              <a:lvl6pPr marL="860425" indent="-174625" algn="l" defTabSz="860425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itchFamily="34" charset="0"/>
                <a:buChar char="•"/>
                <a:defRPr sz="1400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6pPr>
              <a:lvl7pPr marL="860425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Tx/>
                <a:buNone/>
                <a:defRPr sz="1200" i="1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600"/>
                </a:spcAft>
              </a:pPr>
              <a:endParaRPr lang="en-US" sz="1800" dirty="0">
                <a:ea typeface="Calibri"/>
                <a:cs typeface="Calibri"/>
              </a:endParaRPr>
            </a:p>
          </p:txBody>
        </p:sp>
        <p:sp>
          <p:nvSpPr>
            <p:cNvPr id="20" name="Round Same Side Corner Rectangle 19"/>
            <p:cNvSpPr/>
            <p:nvPr userDrawn="1"/>
          </p:nvSpPr>
          <p:spPr>
            <a:xfrm rot="16200000">
              <a:off x="-286475" y="3521939"/>
              <a:ext cx="1466396" cy="182880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482744" y="4481376"/>
            <a:ext cx="11209195" cy="1465401"/>
            <a:chOff x="355284" y="4481375"/>
            <a:chExt cx="8415663" cy="1465401"/>
          </a:xfrm>
        </p:grpSpPr>
        <p:sp>
          <p:nvSpPr>
            <p:cNvPr id="12" name="Content Placeholder 5"/>
            <p:cNvSpPr txBox="1">
              <a:spLocks/>
            </p:cNvSpPr>
            <p:nvPr userDrawn="1"/>
          </p:nvSpPr>
          <p:spPr bwMode="auto">
            <a:xfrm>
              <a:off x="357189" y="4481375"/>
              <a:ext cx="8413758" cy="1465400"/>
            </a:xfrm>
            <a:prstGeom prst="roundRect">
              <a:avLst>
                <a:gd name="adj" fmla="val 8400"/>
              </a:avLst>
            </a:prstGeom>
            <a:solidFill>
              <a:srgbClr val="FFFFFF"/>
            </a:solidFill>
            <a:ln>
              <a:solidFill>
                <a:srgbClr val="F2F2F2">
                  <a:alpha val="0"/>
                </a:srgbClr>
              </a:solidFill>
            </a:ln>
            <a:extLs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457200" tIns="137160" rIns="274320" bIns="13716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1" fontAlgn="base" hangingPunct="1">
                <a:spcBef>
                  <a:spcPct val="0"/>
                </a:spcBef>
                <a:spcAft>
                  <a:spcPts val="800"/>
                </a:spcAft>
                <a:buFont typeface="Arial" charset="0"/>
                <a:defRPr sz="2000" b="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0" indent="0" algn="l" rtl="0" eaLnBrk="1" fontAlgn="base" hangingPunct="1">
                <a:spcBef>
                  <a:spcPct val="0"/>
                </a:spcBef>
                <a:spcAft>
                  <a:spcPts val="600"/>
                </a:spcAft>
                <a:buFont typeface="Arial" charset="0"/>
                <a:defRPr sz="20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2pPr>
              <a:lvl3pPr marL="228600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•"/>
                <a:defRPr sz="20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3pPr>
              <a:lvl4pPr marL="458788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–"/>
                <a:defRPr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4pPr>
              <a:lvl5pPr marL="688975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•"/>
                <a:defRPr sz="16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5pPr>
              <a:lvl6pPr marL="860425" indent="-174625" algn="l" defTabSz="860425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itchFamily="34" charset="0"/>
                <a:buChar char="•"/>
                <a:defRPr sz="1400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6pPr>
              <a:lvl7pPr marL="860425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Tx/>
                <a:buNone/>
                <a:defRPr sz="1200" i="1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600"/>
                </a:spcAft>
              </a:pPr>
              <a:endParaRPr lang="en-US" sz="1800" dirty="0">
                <a:ea typeface="Calibri"/>
                <a:cs typeface="Calibri"/>
              </a:endParaRPr>
            </a:p>
          </p:txBody>
        </p:sp>
        <p:sp>
          <p:nvSpPr>
            <p:cNvPr id="22" name="Round Same Side Corner Rectangle 21"/>
            <p:cNvSpPr/>
            <p:nvPr userDrawn="1"/>
          </p:nvSpPr>
          <p:spPr>
            <a:xfrm rot="16200000">
              <a:off x="-285977" y="5122636"/>
              <a:ext cx="1465401" cy="182880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TextBox 17"/>
          <p:cNvSpPr txBox="1"/>
          <p:nvPr userDrawn="1"/>
        </p:nvSpPr>
        <p:spPr>
          <a:xfrm>
            <a:off x="1217931" y="6372097"/>
            <a:ext cx="523963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 smtClean="0">
                <a:solidFill>
                  <a:schemeClr val="tx2"/>
                </a:solidFill>
                <a:ea typeface="Calibri"/>
                <a:cs typeface="Calibri"/>
              </a:rPr>
              <a:t>© 2015 AT&amp;T Intellectual Property. All rights reserved. AT&amp;T and the AT&amp;T logo are trademarks of AT&amp;T Intellectual Property.</a:t>
            </a:r>
            <a:endParaRPr lang="en-US" sz="600" dirty="0">
              <a:solidFill>
                <a:schemeClr val="tx2"/>
              </a:solidFill>
              <a:ea typeface="Calibri"/>
              <a:cs typeface="Calibri"/>
            </a:endParaRPr>
          </a:p>
        </p:txBody>
      </p:sp>
      <p:sp>
        <p:nvSpPr>
          <p:cNvPr id="13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220045" y="6455664"/>
            <a:ext cx="5292497" cy="291652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rgbClr val="666666"/>
                </a:solidFill>
              </a:defRPr>
            </a:lvl1pPr>
          </a:lstStyle>
          <a:p>
            <a:r>
              <a:rPr lang="en-US" smtClean="0"/>
              <a:t>AT&amp;T Proprietary (Internal Use Only). Not for use or disclosure outside the AT&amp;T companies except under written agreement.</a:t>
            </a:r>
            <a:endParaRPr lang="en-US" dirty="0"/>
          </a:p>
        </p:txBody>
      </p:sp>
      <p:sp>
        <p:nvSpPr>
          <p:cNvPr id="14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82097" y="6346795"/>
            <a:ext cx="249506" cy="247681"/>
          </a:xfrm>
          <a:prstGeom prst="rect">
            <a:avLst/>
          </a:prstGeom>
        </p:spPr>
        <p:txBody>
          <a:bodyPr/>
          <a:lstStyle>
            <a:lvl1pPr algn="l">
              <a:defRPr sz="800" b="1"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fld id="{8074B6C9-7640-0346-9181-9D7622A3024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06047" y="1382714"/>
            <a:ext cx="10539535" cy="1303905"/>
          </a:xfrm>
        </p:spPr>
        <p:txBody>
          <a:bodyPr/>
          <a:lstStyle>
            <a:lvl1pPr>
              <a:spcAft>
                <a:spcPts val="600"/>
              </a:spcAft>
              <a:defRPr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spcAft>
                <a:spcPts val="600"/>
              </a:spcAft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06047" y="2989362"/>
            <a:ext cx="10539535" cy="1301086"/>
          </a:xfrm>
        </p:spPr>
        <p:txBody>
          <a:bodyPr/>
          <a:lstStyle>
            <a:lvl1pPr>
              <a:spcAft>
                <a:spcPts val="600"/>
              </a:spcAft>
              <a:defRPr>
                <a:solidFill>
                  <a:schemeClr val="accent5"/>
                </a:solidFill>
              </a:defRPr>
            </a:lvl1pPr>
            <a:lvl2pPr>
              <a:spcAft>
                <a:spcPts val="600"/>
              </a:spcAft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906047" y="4591676"/>
            <a:ext cx="10541416" cy="1297264"/>
          </a:xfrm>
        </p:spPr>
        <p:txBody>
          <a:bodyPr/>
          <a:lstStyle>
            <a:lvl1pPr>
              <a:spcAft>
                <a:spcPts val="600"/>
              </a:spcAft>
              <a:defRPr>
                <a:solidFill>
                  <a:schemeClr val="accent3"/>
                </a:solidFill>
              </a:defRPr>
            </a:lvl1pPr>
            <a:lvl2pPr>
              <a:spcAft>
                <a:spcPts val="600"/>
              </a:spcAft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03801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ections + Imag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482600" y="1279525"/>
            <a:ext cx="6867431" cy="1466852"/>
            <a:chOff x="355284" y="1279525"/>
            <a:chExt cx="5155944" cy="1466852"/>
          </a:xfrm>
        </p:grpSpPr>
        <p:sp>
          <p:nvSpPr>
            <p:cNvPr id="16" name="Content Placeholder 5"/>
            <p:cNvSpPr txBox="1">
              <a:spLocks/>
            </p:cNvSpPr>
            <p:nvPr userDrawn="1"/>
          </p:nvSpPr>
          <p:spPr bwMode="auto">
            <a:xfrm>
              <a:off x="355967" y="1279525"/>
              <a:ext cx="5155261" cy="1464770"/>
            </a:xfrm>
            <a:prstGeom prst="roundRect">
              <a:avLst>
                <a:gd name="adj" fmla="val 8617"/>
              </a:avLst>
            </a:prstGeom>
            <a:solidFill>
              <a:srgbClr val="FFFFFF"/>
            </a:solidFill>
            <a:ln>
              <a:solidFill>
                <a:srgbClr val="F2F2F2">
                  <a:alpha val="0"/>
                </a:srgbClr>
              </a:solidFill>
            </a:ln>
            <a:extLs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457200" tIns="137160" rIns="274320" bIns="13716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1" fontAlgn="base" hangingPunct="1">
                <a:spcBef>
                  <a:spcPct val="0"/>
                </a:spcBef>
                <a:spcAft>
                  <a:spcPts val="800"/>
                </a:spcAft>
                <a:buFont typeface="Arial" charset="0"/>
                <a:defRPr sz="2000" b="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0" indent="0" algn="l" rtl="0" eaLnBrk="1" fontAlgn="base" hangingPunct="1">
                <a:spcBef>
                  <a:spcPct val="0"/>
                </a:spcBef>
                <a:spcAft>
                  <a:spcPts val="600"/>
                </a:spcAft>
                <a:buFont typeface="Arial" charset="0"/>
                <a:defRPr sz="20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2pPr>
              <a:lvl3pPr marL="228600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•"/>
                <a:defRPr sz="20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3pPr>
              <a:lvl4pPr marL="458788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–"/>
                <a:defRPr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4pPr>
              <a:lvl5pPr marL="688975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•"/>
                <a:defRPr sz="16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5pPr>
              <a:lvl6pPr marL="860425" indent="-174625" algn="l" defTabSz="860425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itchFamily="34" charset="0"/>
                <a:buChar char="•"/>
                <a:defRPr sz="1400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6pPr>
              <a:lvl7pPr marL="860425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Tx/>
                <a:buNone/>
                <a:defRPr sz="1200" i="1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600"/>
                </a:spcAft>
              </a:pPr>
              <a:endParaRPr lang="en-US" sz="1800" dirty="0">
                <a:ea typeface="Calibri"/>
                <a:cs typeface="Calibri"/>
              </a:endParaRPr>
            </a:p>
          </p:txBody>
        </p:sp>
        <p:sp>
          <p:nvSpPr>
            <p:cNvPr id="19" name="Round Same Side Corner Rectangle 18"/>
            <p:cNvSpPr/>
            <p:nvPr userDrawn="1"/>
          </p:nvSpPr>
          <p:spPr>
            <a:xfrm rot="16200000">
              <a:off x="-286702" y="1921511"/>
              <a:ext cx="1466852" cy="182880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4"/>
          <p:cNvGrpSpPr/>
          <p:nvPr userDrawn="1"/>
        </p:nvGrpSpPr>
        <p:grpSpPr>
          <a:xfrm>
            <a:off x="483390" y="2879751"/>
            <a:ext cx="6872561" cy="1466826"/>
            <a:chOff x="351433" y="2879751"/>
            <a:chExt cx="5159796" cy="1466826"/>
          </a:xfrm>
        </p:grpSpPr>
        <p:sp>
          <p:nvSpPr>
            <p:cNvPr id="15" name="Content Placeholder 5"/>
            <p:cNvSpPr txBox="1">
              <a:spLocks/>
            </p:cNvSpPr>
            <p:nvPr userDrawn="1"/>
          </p:nvSpPr>
          <p:spPr bwMode="auto">
            <a:xfrm>
              <a:off x="354013" y="2879751"/>
              <a:ext cx="5157216" cy="1466168"/>
            </a:xfrm>
            <a:prstGeom prst="roundRect">
              <a:avLst>
                <a:gd name="adj" fmla="val 8832"/>
              </a:avLst>
            </a:prstGeom>
            <a:solidFill>
              <a:srgbClr val="FFFFFF"/>
            </a:solidFill>
            <a:ln>
              <a:solidFill>
                <a:srgbClr val="F2F2F2">
                  <a:alpha val="0"/>
                </a:srgbClr>
              </a:solidFill>
            </a:ln>
            <a:extLs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457200" tIns="137160" rIns="274320" bIns="13716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1" fontAlgn="base" hangingPunct="1">
                <a:spcBef>
                  <a:spcPct val="0"/>
                </a:spcBef>
                <a:spcAft>
                  <a:spcPts val="800"/>
                </a:spcAft>
                <a:buFont typeface="Arial" charset="0"/>
                <a:defRPr sz="2000" b="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0" indent="0" algn="l" rtl="0" eaLnBrk="1" fontAlgn="base" hangingPunct="1">
                <a:spcBef>
                  <a:spcPct val="0"/>
                </a:spcBef>
                <a:spcAft>
                  <a:spcPts val="600"/>
                </a:spcAft>
                <a:buFont typeface="Arial" charset="0"/>
                <a:defRPr sz="20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2pPr>
              <a:lvl3pPr marL="228600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•"/>
                <a:defRPr sz="20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3pPr>
              <a:lvl4pPr marL="458788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–"/>
                <a:defRPr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4pPr>
              <a:lvl5pPr marL="688975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•"/>
                <a:defRPr sz="16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5pPr>
              <a:lvl6pPr marL="860425" indent="-174625" algn="l" defTabSz="860425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itchFamily="34" charset="0"/>
                <a:buChar char="•"/>
                <a:defRPr sz="1400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6pPr>
              <a:lvl7pPr marL="860425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Tx/>
                <a:buNone/>
                <a:defRPr sz="1200" i="1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600"/>
                </a:spcAft>
              </a:pPr>
              <a:endParaRPr lang="en-US" sz="1800" dirty="0">
                <a:ea typeface="Calibri"/>
                <a:cs typeface="Calibri"/>
              </a:endParaRPr>
            </a:p>
          </p:txBody>
        </p:sp>
        <p:sp>
          <p:nvSpPr>
            <p:cNvPr id="20" name="Round Same Side Corner Rectangle 19"/>
            <p:cNvSpPr/>
            <p:nvPr userDrawn="1"/>
          </p:nvSpPr>
          <p:spPr>
            <a:xfrm rot="16200000">
              <a:off x="-290325" y="3521939"/>
              <a:ext cx="1466396" cy="182880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482892" y="4481376"/>
            <a:ext cx="6873059" cy="1465401"/>
            <a:chOff x="351059" y="4481375"/>
            <a:chExt cx="5160170" cy="1465401"/>
          </a:xfrm>
        </p:grpSpPr>
        <p:sp>
          <p:nvSpPr>
            <p:cNvPr id="12" name="Content Placeholder 5"/>
            <p:cNvSpPr txBox="1">
              <a:spLocks/>
            </p:cNvSpPr>
            <p:nvPr userDrawn="1"/>
          </p:nvSpPr>
          <p:spPr bwMode="auto">
            <a:xfrm>
              <a:off x="357188" y="4481375"/>
              <a:ext cx="5154041" cy="1465400"/>
            </a:xfrm>
            <a:prstGeom prst="roundRect">
              <a:avLst>
                <a:gd name="adj" fmla="val 8183"/>
              </a:avLst>
            </a:prstGeom>
            <a:solidFill>
              <a:srgbClr val="FFFFFF"/>
            </a:solidFill>
            <a:ln>
              <a:solidFill>
                <a:srgbClr val="F2F2F2">
                  <a:alpha val="0"/>
                </a:srgbClr>
              </a:solidFill>
            </a:ln>
            <a:extLs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457200" tIns="137160" rIns="274320" bIns="13716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1" fontAlgn="base" hangingPunct="1">
                <a:spcBef>
                  <a:spcPct val="0"/>
                </a:spcBef>
                <a:spcAft>
                  <a:spcPts val="800"/>
                </a:spcAft>
                <a:buFont typeface="Arial" charset="0"/>
                <a:defRPr sz="2000" b="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0" indent="0" algn="l" rtl="0" eaLnBrk="1" fontAlgn="base" hangingPunct="1">
                <a:spcBef>
                  <a:spcPct val="0"/>
                </a:spcBef>
                <a:spcAft>
                  <a:spcPts val="600"/>
                </a:spcAft>
                <a:buFont typeface="Arial" charset="0"/>
                <a:defRPr sz="20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2pPr>
              <a:lvl3pPr marL="228600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•"/>
                <a:defRPr sz="20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3pPr>
              <a:lvl4pPr marL="458788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–"/>
                <a:defRPr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4pPr>
              <a:lvl5pPr marL="688975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•"/>
                <a:defRPr sz="16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5pPr>
              <a:lvl6pPr marL="860425" indent="-174625" algn="l" defTabSz="860425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itchFamily="34" charset="0"/>
                <a:buChar char="•"/>
                <a:defRPr sz="1400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6pPr>
              <a:lvl7pPr marL="860425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Tx/>
                <a:buNone/>
                <a:defRPr sz="1200" i="1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600"/>
                </a:spcAft>
              </a:pPr>
              <a:endParaRPr lang="en-US" sz="1800" dirty="0">
                <a:ea typeface="Calibri"/>
                <a:cs typeface="Calibri"/>
              </a:endParaRPr>
            </a:p>
          </p:txBody>
        </p:sp>
        <p:sp>
          <p:nvSpPr>
            <p:cNvPr id="22" name="Round Same Side Corner Rectangle 21"/>
            <p:cNvSpPr/>
            <p:nvPr userDrawn="1"/>
          </p:nvSpPr>
          <p:spPr>
            <a:xfrm rot="16200000">
              <a:off x="-290202" y="5122636"/>
              <a:ext cx="1465401" cy="182880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1" name="TextBox 20"/>
          <p:cNvSpPr txBox="1"/>
          <p:nvPr userDrawn="1"/>
        </p:nvSpPr>
        <p:spPr>
          <a:xfrm>
            <a:off x="1217931" y="6372097"/>
            <a:ext cx="523963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 smtClean="0">
                <a:solidFill>
                  <a:schemeClr val="tx2"/>
                </a:solidFill>
                <a:ea typeface="Calibri"/>
                <a:cs typeface="Calibri"/>
              </a:rPr>
              <a:t>© 2015 AT&amp;T Intellectual Property. All rights reserved. AT&amp;T and the AT&amp;T logo are trademarks of AT&amp;T Intellectual Property.</a:t>
            </a:r>
            <a:endParaRPr lang="en-US" sz="600" dirty="0">
              <a:solidFill>
                <a:schemeClr val="tx2"/>
              </a:solidFill>
              <a:ea typeface="Calibri"/>
              <a:cs typeface="Calibri"/>
            </a:endParaRPr>
          </a:p>
        </p:txBody>
      </p:sp>
      <p:sp>
        <p:nvSpPr>
          <p:cNvPr id="13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220045" y="6455664"/>
            <a:ext cx="5292497" cy="291652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rgbClr val="666666"/>
                </a:solidFill>
              </a:defRPr>
            </a:lvl1pPr>
          </a:lstStyle>
          <a:p>
            <a:r>
              <a:rPr lang="en-US" smtClean="0"/>
              <a:t>AT&amp;T Proprietary (Internal Use Only). Not for use or disclosure outside the AT&amp;T companies except under written agreement.</a:t>
            </a:r>
            <a:endParaRPr lang="en-US" dirty="0"/>
          </a:p>
        </p:txBody>
      </p:sp>
      <p:sp>
        <p:nvSpPr>
          <p:cNvPr id="14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82097" y="6346795"/>
            <a:ext cx="249506" cy="247681"/>
          </a:xfrm>
          <a:prstGeom prst="rect">
            <a:avLst/>
          </a:prstGeom>
        </p:spPr>
        <p:txBody>
          <a:bodyPr/>
          <a:lstStyle>
            <a:lvl1pPr algn="l">
              <a:defRPr sz="800" b="1"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fld id="{8074B6C9-7640-0346-9181-9D7622A3024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06047" y="1382714"/>
            <a:ext cx="6250275" cy="1303905"/>
          </a:xfrm>
        </p:spPr>
        <p:txBody>
          <a:bodyPr/>
          <a:lstStyle>
            <a:lvl1pPr>
              <a:spcAft>
                <a:spcPts val="600"/>
              </a:spcAft>
              <a:defRPr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spcAft>
                <a:spcPts val="600"/>
              </a:spcAft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7582311" y="1279525"/>
            <a:ext cx="4107741" cy="1472184"/>
          </a:xfrm>
          <a:prstGeom prst="roundRect">
            <a:avLst>
              <a:gd name="adj" fmla="val 7736"/>
            </a:avLst>
          </a:prstGeom>
          <a:solidFill>
            <a:schemeClr val="tx1"/>
          </a:solidFill>
        </p:spPr>
        <p:txBody>
          <a:bodyPr rtlCol="0">
            <a:normAutofit/>
          </a:bodyPr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06048" y="2989362"/>
            <a:ext cx="6239431" cy="1301086"/>
          </a:xfrm>
        </p:spPr>
        <p:txBody>
          <a:bodyPr/>
          <a:lstStyle>
            <a:lvl1pPr>
              <a:spcAft>
                <a:spcPts val="600"/>
              </a:spcAft>
              <a:defRPr>
                <a:solidFill>
                  <a:schemeClr val="accent5"/>
                </a:solidFill>
              </a:defRPr>
            </a:lvl1pPr>
            <a:lvl2pPr>
              <a:spcAft>
                <a:spcPts val="600"/>
              </a:spcAft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7582311" y="2877058"/>
            <a:ext cx="4107741" cy="1472184"/>
          </a:xfrm>
          <a:prstGeom prst="roundRect">
            <a:avLst>
              <a:gd name="adj" fmla="val 7305"/>
            </a:avLst>
          </a:prstGeom>
          <a:solidFill>
            <a:schemeClr val="tx1"/>
          </a:solidFill>
        </p:spPr>
        <p:txBody>
          <a:bodyPr rtlCol="0">
            <a:normAutofit/>
          </a:bodyPr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906047" y="4591676"/>
            <a:ext cx="6250275" cy="1297264"/>
          </a:xfrm>
        </p:spPr>
        <p:txBody>
          <a:bodyPr/>
          <a:lstStyle>
            <a:lvl1pPr>
              <a:spcAft>
                <a:spcPts val="600"/>
              </a:spcAft>
              <a:defRPr>
                <a:solidFill>
                  <a:schemeClr val="accent3"/>
                </a:solidFill>
              </a:defRPr>
            </a:lvl1pPr>
            <a:lvl2pPr>
              <a:spcAft>
                <a:spcPts val="600"/>
              </a:spcAft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582311" y="4474591"/>
            <a:ext cx="4107741" cy="1472184"/>
          </a:xfrm>
          <a:prstGeom prst="roundRect">
            <a:avLst>
              <a:gd name="adj" fmla="val 7952"/>
            </a:avLst>
          </a:prstGeom>
          <a:solidFill>
            <a:schemeClr val="tx1"/>
          </a:solidFill>
        </p:spPr>
        <p:txBody>
          <a:bodyPr rtlCol="0">
            <a:normAutofit/>
          </a:bodyPr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74986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2 Progress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482105" y="1641187"/>
            <a:ext cx="11209833" cy="1338031"/>
            <a:chOff x="357188" y="1641186"/>
            <a:chExt cx="8416142" cy="1338031"/>
          </a:xfrm>
        </p:grpSpPr>
        <p:sp>
          <p:nvSpPr>
            <p:cNvPr id="17" name="Content Placeholder 5"/>
            <p:cNvSpPr txBox="1">
              <a:spLocks/>
            </p:cNvSpPr>
            <p:nvPr userDrawn="1"/>
          </p:nvSpPr>
          <p:spPr bwMode="auto">
            <a:xfrm>
              <a:off x="357188" y="1641664"/>
              <a:ext cx="8416142" cy="1337553"/>
            </a:xfrm>
            <a:prstGeom prst="roundRect">
              <a:avLst>
                <a:gd name="adj" fmla="val 9040"/>
              </a:avLst>
            </a:prstGeom>
            <a:solidFill>
              <a:srgbClr val="FFFFFF"/>
            </a:solidFill>
            <a:ln>
              <a:solidFill>
                <a:srgbClr val="F2F2F2">
                  <a:alpha val="0"/>
                </a:srgbClr>
              </a:solidFill>
            </a:ln>
            <a:extLs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457200" tIns="137160" rIns="274320" bIns="13716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1" fontAlgn="base" hangingPunct="1">
                <a:spcBef>
                  <a:spcPct val="0"/>
                </a:spcBef>
                <a:spcAft>
                  <a:spcPts val="800"/>
                </a:spcAft>
                <a:buFont typeface="Arial" charset="0"/>
                <a:defRPr sz="2000" b="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0" indent="0" algn="l" rtl="0" eaLnBrk="1" fontAlgn="base" hangingPunct="1">
                <a:spcBef>
                  <a:spcPct val="0"/>
                </a:spcBef>
                <a:spcAft>
                  <a:spcPts val="600"/>
                </a:spcAft>
                <a:buFont typeface="Arial" charset="0"/>
                <a:defRPr sz="20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2pPr>
              <a:lvl3pPr marL="228600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•"/>
                <a:defRPr sz="20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3pPr>
              <a:lvl4pPr marL="458788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–"/>
                <a:defRPr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4pPr>
              <a:lvl5pPr marL="688975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•"/>
                <a:defRPr sz="16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5pPr>
              <a:lvl6pPr marL="860425" indent="-174625" algn="l" defTabSz="860425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itchFamily="34" charset="0"/>
                <a:buChar char="•"/>
                <a:defRPr sz="1400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6pPr>
              <a:lvl7pPr marL="860425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Tx/>
                <a:buNone/>
                <a:defRPr sz="1200" i="1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600"/>
                </a:spcAft>
              </a:pPr>
              <a:endParaRPr lang="en-US" sz="1800" dirty="0">
                <a:ea typeface="Calibri"/>
                <a:cs typeface="Calibri"/>
              </a:endParaRPr>
            </a:p>
          </p:txBody>
        </p:sp>
        <p:sp>
          <p:nvSpPr>
            <p:cNvPr id="18" name="Round Same Side Corner Rectangle 17"/>
            <p:cNvSpPr/>
            <p:nvPr userDrawn="1"/>
          </p:nvSpPr>
          <p:spPr>
            <a:xfrm rot="16200000">
              <a:off x="-220145" y="2218523"/>
              <a:ext cx="1337553" cy="182880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/>
          <p:cNvGrpSpPr/>
          <p:nvPr userDrawn="1"/>
        </p:nvGrpSpPr>
        <p:grpSpPr>
          <a:xfrm>
            <a:off x="482106" y="3120093"/>
            <a:ext cx="11206658" cy="1340250"/>
            <a:chOff x="357189" y="3120093"/>
            <a:chExt cx="8413758" cy="1340250"/>
          </a:xfrm>
        </p:grpSpPr>
        <p:sp>
          <p:nvSpPr>
            <p:cNvPr id="16" name="Content Placeholder 5"/>
            <p:cNvSpPr txBox="1">
              <a:spLocks/>
            </p:cNvSpPr>
            <p:nvPr userDrawn="1"/>
          </p:nvSpPr>
          <p:spPr bwMode="auto">
            <a:xfrm>
              <a:off x="357189" y="3120093"/>
              <a:ext cx="8413758" cy="1337553"/>
            </a:xfrm>
            <a:prstGeom prst="roundRect">
              <a:avLst>
                <a:gd name="adj" fmla="val 9278"/>
              </a:avLst>
            </a:prstGeom>
            <a:solidFill>
              <a:srgbClr val="FFFFFF"/>
            </a:solidFill>
            <a:ln>
              <a:solidFill>
                <a:srgbClr val="F2F2F2">
                  <a:alpha val="0"/>
                </a:srgbClr>
              </a:solidFill>
            </a:ln>
            <a:extLs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457200" tIns="137160" rIns="274320" bIns="13716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1" fontAlgn="base" hangingPunct="1">
                <a:spcBef>
                  <a:spcPct val="0"/>
                </a:spcBef>
                <a:spcAft>
                  <a:spcPts val="800"/>
                </a:spcAft>
                <a:buFont typeface="Arial" charset="0"/>
                <a:defRPr sz="2000" b="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0" indent="0" algn="l" rtl="0" eaLnBrk="1" fontAlgn="base" hangingPunct="1">
                <a:spcBef>
                  <a:spcPct val="0"/>
                </a:spcBef>
                <a:spcAft>
                  <a:spcPts val="600"/>
                </a:spcAft>
                <a:buFont typeface="Arial" charset="0"/>
                <a:defRPr sz="20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2pPr>
              <a:lvl3pPr marL="228600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•"/>
                <a:defRPr sz="20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3pPr>
              <a:lvl4pPr marL="458788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–"/>
                <a:defRPr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4pPr>
              <a:lvl5pPr marL="688975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•"/>
                <a:defRPr sz="16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5pPr>
              <a:lvl6pPr marL="860425" indent="-174625" algn="l" defTabSz="860425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itchFamily="34" charset="0"/>
                <a:buChar char="•"/>
                <a:defRPr sz="1400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6pPr>
              <a:lvl7pPr marL="860425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Tx/>
                <a:buNone/>
                <a:defRPr sz="1200" i="1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600"/>
                </a:spcAft>
              </a:pPr>
              <a:endParaRPr lang="en-US" sz="1800" dirty="0">
                <a:ea typeface="Calibri"/>
                <a:cs typeface="Calibri"/>
              </a:endParaRPr>
            </a:p>
          </p:txBody>
        </p:sp>
        <p:sp>
          <p:nvSpPr>
            <p:cNvPr id="21" name="Round Same Side Corner Rectangle 20"/>
            <p:cNvSpPr/>
            <p:nvPr userDrawn="1"/>
          </p:nvSpPr>
          <p:spPr>
            <a:xfrm rot="16200000">
              <a:off x="-220145" y="3700127"/>
              <a:ext cx="1337553" cy="182880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482106" y="4604061"/>
            <a:ext cx="11206658" cy="1340252"/>
            <a:chOff x="357189" y="4604061"/>
            <a:chExt cx="8413758" cy="1340252"/>
          </a:xfrm>
        </p:grpSpPr>
        <p:sp>
          <p:nvSpPr>
            <p:cNvPr id="12" name="Content Placeholder 5"/>
            <p:cNvSpPr txBox="1">
              <a:spLocks/>
            </p:cNvSpPr>
            <p:nvPr userDrawn="1"/>
          </p:nvSpPr>
          <p:spPr bwMode="auto">
            <a:xfrm>
              <a:off x="357189" y="4604061"/>
              <a:ext cx="8413758" cy="1337553"/>
            </a:xfrm>
            <a:prstGeom prst="roundRect">
              <a:avLst>
                <a:gd name="adj" fmla="val 9752"/>
              </a:avLst>
            </a:prstGeom>
            <a:solidFill>
              <a:srgbClr val="FFFFFF"/>
            </a:solidFill>
            <a:ln>
              <a:solidFill>
                <a:srgbClr val="F2F2F2">
                  <a:alpha val="0"/>
                </a:srgbClr>
              </a:solidFill>
            </a:ln>
            <a:extLs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457200" tIns="137160" rIns="274320" bIns="13716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1" fontAlgn="base" hangingPunct="1">
                <a:spcBef>
                  <a:spcPct val="0"/>
                </a:spcBef>
                <a:spcAft>
                  <a:spcPts val="800"/>
                </a:spcAft>
                <a:buFont typeface="Arial" charset="0"/>
                <a:defRPr sz="2000" b="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0" indent="0" algn="l" rtl="0" eaLnBrk="1" fontAlgn="base" hangingPunct="1">
                <a:spcBef>
                  <a:spcPct val="0"/>
                </a:spcBef>
                <a:spcAft>
                  <a:spcPts val="600"/>
                </a:spcAft>
                <a:buFont typeface="Arial" charset="0"/>
                <a:defRPr sz="20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2pPr>
              <a:lvl3pPr marL="228600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•"/>
                <a:defRPr sz="20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3pPr>
              <a:lvl4pPr marL="458788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–"/>
                <a:defRPr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4pPr>
              <a:lvl5pPr marL="688975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•"/>
                <a:defRPr sz="16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5pPr>
              <a:lvl6pPr marL="860425" indent="-174625" algn="l" defTabSz="860425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itchFamily="34" charset="0"/>
                <a:buChar char="•"/>
                <a:defRPr sz="1400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6pPr>
              <a:lvl7pPr marL="860425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Tx/>
                <a:buNone/>
                <a:defRPr sz="1200" i="1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600"/>
                </a:spcAft>
              </a:pPr>
              <a:endParaRPr lang="en-US" sz="1800" dirty="0">
                <a:ea typeface="Calibri"/>
                <a:cs typeface="Calibri"/>
              </a:endParaRPr>
            </a:p>
          </p:txBody>
        </p:sp>
        <p:sp>
          <p:nvSpPr>
            <p:cNvPr id="15" name="Round Same Side Corner Rectangle 14"/>
            <p:cNvSpPr/>
            <p:nvPr userDrawn="1"/>
          </p:nvSpPr>
          <p:spPr>
            <a:xfrm rot="16200000">
              <a:off x="-220146" y="5184096"/>
              <a:ext cx="1337555" cy="182880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8" name="Picture 27" descr="CATO_PPT_arrow-16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020" y="2051599"/>
            <a:ext cx="512090" cy="530378"/>
          </a:xfrm>
          <a:prstGeom prst="rect">
            <a:avLst/>
          </a:prstGeom>
        </p:spPr>
      </p:pic>
      <p:pic>
        <p:nvPicPr>
          <p:cNvPr id="31" name="Picture 30" descr="CATO_PPT_arrow-18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161" y="3541451"/>
            <a:ext cx="512090" cy="530378"/>
          </a:xfrm>
          <a:prstGeom prst="rect">
            <a:avLst/>
          </a:prstGeom>
        </p:spPr>
      </p:pic>
      <p:pic>
        <p:nvPicPr>
          <p:cNvPr id="32" name="Picture 31" descr="CATO_PPT_arrow-20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161" y="5019632"/>
            <a:ext cx="512090" cy="530378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1217931" y="6372097"/>
            <a:ext cx="523963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 smtClean="0">
                <a:solidFill>
                  <a:schemeClr val="tx2"/>
                </a:solidFill>
                <a:ea typeface="Calibri"/>
                <a:cs typeface="Calibri"/>
              </a:rPr>
              <a:t>© 2015 AT&amp;T Intellectual Property. All rights reserved. AT&amp;T and the AT&amp;T logo are trademarks of AT&amp;T Intellectual Property.</a:t>
            </a:r>
            <a:endParaRPr lang="en-US" sz="600" dirty="0">
              <a:solidFill>
                <a:schemeClr val="tx2"/>
              </a:solidFill>
              <a:ea typeface="Calibri"/>
              <a:cs typeface="Calibri"/>
            </a:endParaRPr>
          </a:p>
        </p:txBody>
      </p:sp>
      <p:sp>
        <p:nvSpPr>
          <p:cNvPr id="13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220045" y="6455664"/>
            <a:ext cx="5284039" cy="291652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rgbClr val="666666"/>
                </a:solidFill>
              </a:defRPr>
            </a:lvl1pPr>
          </a:lstStyle>
          <a:p>
            <a:r>
              <a:rPr lang="en-US" smtClean="0"/>
              <a:t>AT&amp;T Proprietary (Internal Use Only). Not for use or disclosure outside the AT&amp;T companies except under written agreement.</a:t>
            </a:r>
            <a:endParaRPr lang="en-US" dirty="0"/>
          </a:p>
        </p:txBody>
      </p:sp>
      <p:sp>
        <p:nvSpPr>
          <p:cNvPr id="14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82097" y="6345223"/>
            <a:ext cx="245278" cy="247681"/>
          </a:xfrm>
          <a:prstGeom prst="rect">
            <a:avLst/>
          </a:prstGeom>
        </p:spPr>
        <p:txBody>
          <a:bodyPr/>
          <a:lstStyle>
            <a:lvl1pPr algn="l">
              <a:defRPr sz="800" b="1"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fld id="{8074B6C9-7640-0346-9181-9D7622A3024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22"/>
          </p:nvPr>
        </p:nvSpPr>
        <p:spPr>
          <a:xfrm>
            <a:off x="902877" y="1279525"/>
            <a:ext cx="4789652" cy="308022"/>
          </a:xfrm>
        </p:spPr>
        <p:txBody>
          <a:bodyPr/>
          <a:lstStyle>
            <a:lvl1pPr algn="l">
              <a:spcAft>
                <a:spcPts val="200"/>
              </a:spcAft>
              <a:defRPr sz="1400" i="1"/>
            </a:lvl1pPr>
            <a:lvl2pPr>
              <a:spcAft>
                <a:spcPts val="200"/>
              </a:spcAft>
              <a:defRPr sz="1400" i="1"/>
            </a:lvl2pPr>
            <a:lvl3pPr marL="137160" indent="-137160">
              <a:spcAft>
                <a:spcPts val="200"/>
              </a:spcAft>
              <a:defRPr sz="1400" i="1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23"/>
          </p:nvPr>
        </p:nvSpPr>
        <p:spPr>
          <a:xfrm>
            <a:off x="6655931" y="1279525"/>
            <a:ext cx="4789652" cy="308022"/>
          </a:xfrm>
        </p:spPr>
        <p:txBody>
          <a:bodyPr/>
          <a:lstStyle>
            <a:lvl1pPr algn="l">
              <a:spcAft>
                <a:spcPts val="200"/>
              </a:spcAft>
              <a:defRPr sz="1400" i="1"/>
            </a:lvl1pPr>
            <a:lvl2pPr>
              <a:spcAft>
                <a:spcPts val="200"/>
              </a:spcAft>
              <a:defRPr sz="1400" i="1"/>
            </a:lvl2pPr>
            <a:lvl3pPr marL="137160" indent="-137160">
              <a:spcAft>
                <a:spcPts val="200"/>
              </a:spcAft>
              <a:defRPr sz="1400" i="1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24022" y="1733752"/>
            <a:ext cx="4768508" cy="1219747"/>
          </a:xfrm>
        </p:spPr>
        <p:txBody>
          <a:bodyPr/>
          <a:lstStyle>
            <a:lvl1pPr>
              <a:spcAft>
                <a:spcPts val="400"/>
              </a:spcAft>
              <a:defRPr sz="1600" b="1">
                <a:solidFill>
                  <a:schemeClr val="accent1"/>
                </a:solidFill>
              </a:defRPr>
            </a:lvl1pPr>
            <a:lvl2pPr>
              <a:spcAft>
                <a:spcPts val="400"/>
              </a:spcAft>
              <a:defRPr sz="1600"/>
            </a:lvl2pPr>
            <a:lvl3pPr marL="137160" indent="-137160">
              <a:spcAft>
                <a:spcPts val="400"/>
              </a:spcAft>
              <a:defRPr sz="16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6677075" y="1733752"/>
            <a:ext cx="4768508" cy="1219747"/>
          </a:xfrm>
        </p:spPr>
        <p:txBody>
          <a:bodyPr/>
          <a:lstStyle>
            <a:lvl1pPr>
              <a:spcAft>
                <a:spcPts val="400"/>
              </a:spcAft>
              <a:defRPr sz="1600" b="1">
                <a:solidFill>
                  <a:schemeClr val="accent1"/>
                </a:solidFill>
              </a:defRPr>
            </a:lvl1pPr>
            <a:lvl2pPr>
              <a:spcAft>
                <a:spcPts val="400"/>
              </a:spcAft>
              <a:defRPr sz="1600"/>
            </a:lvl2pPr>
            <a:lvl3pPr marL="137160" indent="-137160">
              <a:spcAft>
                <a:spcPts val="400"/>
              </a:spcAft>
              <a:defRPr sz="16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924022" y="3239886"/>
            <a:ext cx="4768508" cy="1219747"/>
          </a:xfrm>
        </p:spPr>
        <p:txBody>
          <a:bodyPr/>
          <a:lstStyle>
            <a:lvl1pPr>
              <a:spcAft>
                <a:spcPts val="400"/>
              </a:spcAft>
              <a:defRPr sz="1600" b="1">
                <a:solidFill>
                  <a:schemeClr val="accent5"/>
                </a:solidFill>
              </a:defRPr>
            </a:lvl1pPr>
            <a:lvl2pPr>
              <a:spcAft>
                <a:spcPts val="400"/>
              </a:spcAft>
              <a:defRPr sz="1600"/>
            </a:lvl2pPr>
            <a:lvl3pPr marL="137160" indent="-137160">
              <a:spcAft>
                <a:spcPts val="400"/>
              </a:spcAft>
              <a:defRPr sz="16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sz="quarter" idx="26"/>
          </p:nvPr>
        </p:nvSpPr>
        <p:spPr>
          <a:xfrm>
            <a:off x="6677075" y="3239886"/>
            <a:ext cx="4768508" cy="1219747"/>
          </a:xfrm>
        </p:spPr>
        <p:txBody>
          <a:bodyPr/>
          <a:lstStyle>
            <a:lvl1pPr>
              <a:spcAft>
                <a:spcPts val="400"/>
              </a:spcAft>
              <a:defRPr sz="1600" b="1">
                <a:solidFill>
                  <a:schemeClr val="accent5"/>
                </a:solidFill>
              </a:defRPr>
            </a:lvl1pPr>
            <a:lvl2pPr>
              <a:spcAft>
                <a:spcPts val="400"/>
              </a:spcAft>
              <a:defRPr sz="1600"/>
            </a:lvl2pPr>
            <a:lvl3pPr marL="137160" indent="-137160">
              <a:spcAft>
                <a:spcPts val="400"/>
              </a:spcAft>
              <a:defRPr sz="16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9" name="Text Placeholder 2"/>
          <p:cNvSpPr>
            <a:spLocks noGrp="1"/>
          </p:cNvSpPr>
          <p:nvPr>
            <p:ph type="body" sz="quarter" idx="27"/>
          </p:nvPr>
        </p:nvSpPr>
        <p:spPr>
          <a:xfrm>
            <a:off x="924022" y="4727029"/>
            <a:ext cx="4768508" cy="1219747"/>
          </a:xfrm>
        </p:spPr>
        <p:txBody>
          <a:bodyPr/>
          <a:lstStyle>
            <a:lvl1pPr>
              <a:spcAft>
                <a:spcPts val="400"/>
              </a:spcAft>
              <a:defRPr sz="1600" b="1">
                <a:solidFill>
                  <a:schemeClr val="accent3"/>
                </a:solidFill>
              </a:defRPr>
            </a:lvl1pPr>
            <a:lvl2pPr>
              <a:spcAft>
                <a:spcPts val="400"/>
              </a:spcAft>
              <a:defRPr sz="1600"/>
            </a:lvl2pPr>
            <a:lvl3pPr marL="137160" indent="-137160">
              <a:spcAft>
                <a:spcPts val="400"/>
              </a:spcAft>
              <a:defRPr sz="16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sz="quarter" idx="28"/>
          </p:nvPr>
        </p:nvSpPr>
        <p:spPr>
          <a:xfrm>
            <a:off x="6677075" y="4727029"/>
            <a:ext cx="4768508" cy="1219747"/>
          </a:xfrm>
        </p:spPr>
        <p:txBody>
          <a:bodyPr/>
          <a:lstStyle>
            <a:lvl1pPr>
              <a:spcAft>
                <a:spcPts val="400"/>
              </a:spcAft>
              <a:defRPr sz="1600" b="1">
                <a:solidFill>
                  <a:schemeClr val="accent3"/>
                </a:solidFill>
              </a:defRPr>
            </a:lvl1pPr>
            <a:lvl2pPr>
              <a:spcAft>
                <a:spcPts val="400"/>
              </a:spcAft>
              <a:defRPr sz="1600"/>
            </a:lvl2pPr>
            <a:lvl3pPr marL="137160" indent="-137160">
              <a:spcAft>
                <a:spcPts val="400"/>
              </a:spcAft>
              <a:defRPr sz="16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360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Purp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43"/>
            <a:ext cx="12179293" cy="685771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731605" y="6372097"/>
            <a:ext cx="523963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 smtClean="0">
                <a:solidFill>
                  <a:schemeClr val="bg1"/>
                </a:solidFill>
                <a:ea typeface="Calibri"/>
                <a:cs typeface="Calibri"/>
              </a:rPr>
              <a:t>© 2015 AT&amp;T Intellectual Property. All rights reserved. AT&amp;T and the AT&amp;T logo are trademarks of AT&amp;T Intellectual Property.</a:t>
            </a:r>
            <a:endParaRPr lang="en-US" sz="600" dirty="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13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727375" y="6455664"/>
            <a:ext cx="5276120" cy="291652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AT&amp;T Proprietary (Internal Use Only). Not for use or disclosure outside the AT&amp;T companies except under written agreement.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30550" y="1163013"/>
            <a:ext cx="8221028" cy="984442"/>
          </a:xfrm>
        </p:spPr>
        <p:txBody>
          <a:bodyPr/>
          <a:lstStyle>
            <a:lvl1pPr>
              <a:lnSpc>
                <a:spcPct val="100000"/>
              </a:lnSpc>
              <a:spcAft>
                <a:spcPts val="800"/>
              </a:spcAft>
              <a:defRPr sz="3000">
                <a:solidFill>
                  <a:srgbClr val="81017E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731605" y="2164260"/>
            <a:ext cx="6305871" cy="757238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4" name="Picture 13" descr="att_globe_rgb_grd_pos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725" y="6188930"/>
            <a:ext cx="371475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629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ection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480869" y="1279526"/>
            <a:ext cx="11207894" cy="1046969"/>
            <a:chOff x="480869" y="1279526"/>
            <a:chExt cx="11207894" cy="1046969"/>
          </a:xfrm>
        </p:grpSpPr>
        <p:sp>
          <p:nvSpPr>
            <p:cNvPr id="15" name="Content Placeholder 5"/>
            <p:cNvSpPr txBox="1">
              <a:spLocks/>
            </p:cNvSpPr>
            <p:nvPr userDrawn="1"/>
          </p:nvSpPr>
          <p:spPr bwMode="auto">
            <a:xfrm>
              <a:off x="482600" y="1279526"/>
              <a:ext cx="11206163" cy="1046967"/>
            </a:xfrm>
            <a:prstGeom prst="roundRect">
              <a:avLst>
                <a:gd name="adj" fmla="val 12157"/>
              </a:avLst>
            </a:prstGeom>
            <a:solidFill>
              <a:srgbClr val="FFFFFF"/>
            </a:solidFill>
            <a:ln>
              <a:solidFill>
                <a:srgbClr val="F2F2F2">
                  <a:alpha val="0"/>
                </a:srgbClr>
              </a:solidFill>
            </a:ln>
            <a:extLs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365760" tIns="137160" rIns="182880" bIns="182880" numCol="1" anchor="ctr" anchorCtr="0" compatLnSpc="1">
              <a:prstTxWarp prst="textNoShape">
                <a:avLst/>
              </a:prstTxWarp>
            </a:bodyPr>
            <a:lstStyle>
              <a:lvl1pPr marL="0" indent="0" algn="l" rtl="0" eaLnBrk="1" fontAlgn="base" hangingPunct="1">
                <a:spcBef>
                  <a:spcPct val="0"/>
                </a:spcBef>
                <a:spcAft>
                  <a:spcPts val="800"/>
                </a:spcAft>
                <a:buFont typeface="Arial" charset="0"/>
                <a:defRPr sz="2000" b="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0" indent="0" algn="l" rtl="0" eaLnBrk="1" fontAlgn="base" hangingPunct="1">
                <a:spcBef>
                  <a:spcPct val="0"/>
                </a:spcBef>
                <a:spcAft>
                  <a:spcPts val="600"/>
                </a:spcAft>
                <a:buFont typeface="Arial" charset="0"/>
                <a:defRPr sz="20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2pPr>
              <a:lvl3pPr marL="228600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•"/>
                <a:defRPr sz="20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3pPr>
              <a:lvl4pPr marL="458788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–"/>
                <a:defRPr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4pPr>
              <a:lvl5pPr marL="688975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•"/>
                <a:defRPr sz="16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5pPr>
              <a:lvl6pPr marL="860425" indent="-174625" algn="l" defTabSz="860425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itchFamily="34" charset="0"/>
                <a:buChar char="•"/>
                <a:defRPr sz="1400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6pPr>
              <a:lvl7pPr marL="860425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Tx/>
                <a:buNone/>
                <a:defRPr sz="1200" i="1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Aft>
                  <a:spcPts val="600"/>
                </a:spcAft>
              </a:pPr>
              <a:endParaRPr lang="en-US" sz="1400" dirty="0">
                <a:solidFill>
                  <a:srgbClr val="666666"/>
                </a:solidFill>
                <a:ea typeface="Calibri"/>
                <a:cs typeface="Calibri"/>
              </a:endParaRPr>
            </a:p>
          </p:txBody>
        </p:sp>
        <p:sp>
          <p:nvSpPr>
            <p:cNvPr id="66" name="Round Same Side Corner Rectangle 65"/>
            <p:cNvSpPr/>
            <p:nvPr userDrawn="1"/>
          </p:nvSpPr>
          <p:spPr>
            <a:xfrm rot="16200000">
              <a:off x="79177" y="1681218"/>
              <a:ext cx="1046969" cy="243586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/>
          <p:cNvGrpSpPr/>
          <p:nvPr userDrawn="1"/>
        </p:nvGrpSpPr>
        <p:grpSpPr>
          <a:xfrm>
            <a:off x="480869" y="2479937"/>
            <a:ext cx="11207894" cy="1046969"/>
            <a:chOff x="480869" y="2479937"/>
            <a:chExt cx="11207894" cy="1046969"/>
          </a:xfrm>
        </p:grpSpPr>
        <p:sp>
          <p:nvSpPr>
            <p:cNvPr id="46" name="Content Placeholder 5"/>
            <p:cNvSpPr txBox="1">
              <a:spLocks/>
            </p:cNvSpPr>
            <p:nvPr userDrawn="1"/>
          </p:nvSpPr>
          <p:spPr bwMode="auto">
            <a:xfrm>
              <a:off x="482600" y="2479937"/>
              <a:ext cx="11206163" cy="1046967"/>
            </a:xfrm>
            <a:prstGeom prst="roundRect">
              <a:avLst>
                <a:gd name="adj" fmla="val 11853"/>
              </a:avLst>
            </a:prstGeom>
            <a:solidFill>
              <a:srgbClr val="FFFFFF"/>
            </a:solidFill>
            <a:ln>
              <a:solidFill>
                <a:srgbClr val="F2F2F2">
                  <a:alpha val="0"/>
                </a:srgbClr>
              </a:solidFill>
            </a:ln>
            <a:extLs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365760" tIns="137160" rIns="182880" bIns="182880" numCol="1" anchor="ctr" anchorCtr="0" compatLnSpc="1">
              <a:prstTxWarp prst="textNoShape">
                <a:avLst/>
              </a:prstTxWarp>
            </a:bodyPr>
            <a:lstStyle>
              <a:lvl1pPr marL="0" indent="0" algn="l" rtl="0" eaLnBrk="1" fontAlgn="base" hangingPunct="1">
                <a:spcBef>
                  <a:spcPct val="0"/>
                </a:spcBef>
                <a:spcAft>
                  <a:spcPts val="800"/>
                </a:spcAft>
                <a:buFont typeface="Arial" charset="0"/>
                <a:defRPr sz="2000" b="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0" indent="0" algn="l" rtl="0" eaLnBrk="1" fontAlgn="base" hangingPunct="1">
                <a:spcBef>
                  <a:spcPct val="0"/>
                </a:spcBef>
                <a:spcAft>
                  <a:spcPts val="600"/>
                </a:spcAft>
                <a:buFont typeface="Arial" charset="0"/>
                <a:defRPr sz="20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2pPr>
              <a:lvl3pPr marL="228600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•"/>
                <a:defRPr sz="20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3pPr>
              <a:lvl4pPr marL="458788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–"/>
                <a:defRPr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4pPr>
              <a:lvl5pPr marL="688975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•"/>
                <a:defRPr sz="16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5pPr>
              <a:lvl6pPr marL="860425" indent="-174625" algn="l" defTabSz="860425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itchFamily="34" charset="0"/>
                <a:buChar char="•"/>
                <a:defRPr sz="1400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6pPr>
              <a:lvl7pPr marL="860425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Tx/>
                <a:buNone/>
                <a:defRPr sz="1200" i="1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Aft>
                  <a:spcPts val="600"/>
                </a:spcAft>
              </a:pPr>
              <a:endParaRPr lang="en-US" sz="1400" dirty="0">
                <a:solidFill>
                  <a:srgbClr val="666666"/>
                </a:solidFill>
                <a:ea typeface="Calibri"/>
                <a:cs typeface="Calibri"/>
              </a:endParaRPr>
            </a:p>
          </p:txBody>
        </p:sp>
        <p:sp>
          <p:nvSpPr>
            <p:cNvPr id="69" name="Round Same Side Corner Rectangle 68"/>
            <p:cNvSpPr/>
            <p:nvPr userDrawn="1"/>
          </p:nvSpPr>
          <p:spPr>
            <a:xfrm rot="16200000">
              <a:off x="79177" y="2881629"/>
              <a:ext cx="1046969" cy="243586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480861" y="3693047"/>
            <a:ext cx="11207902" cy="1046969"/>
            <a:chOff x="480861" y="3693047"/>
            <a:chExt cx="11207902" cy="1046969"/>
          </a:xfrm>
        </p:grpSpPr>
        <p:sp>
          <p:nvSpPr>
            <p:cNvPr id="51" name="Content Placeholder 5"/>
            <p:cNvSpPr txBox="1">
              <a:spLocks/>
            </p:cNvSpPr>
            <p:nvPr userDrawn="1"/>
          </p:nvSpPr>
          <p:spPr bwMode="auto">
            <a:xfrm>
              <a:off x="485775" y="3693047"/>
              <a:ext cx="11202988" cy="1046967"/>
            </a:xfrm>
            <a:prstGeom prst="roundRect">
              <a:avLst>
                <a:gd name="adj" fmla="val 12763"/>
              </a:avLst>
            </a:prstGeom>
            <a:solidFill>
              <a:srgbClr val="FFFFFF"/>
            </a:solidFill>
            <a:ln>
              <a:solidFill>
                <a:srgbClr val="F2F2F2">
                  <a:alpha val="0"/>
                </a:srgbClr>
              </a:solidFill>
            </a:ln>
            <a:extLs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365760" tIns="137160" rIns="182880" bIns="182880" numCol="1" anchor="ctr" anchorCtr="0" compatLnSpc="1">
              <a:prstTxWarp prst="textNoShape">
                <a:avLst/>
              </a:prstTxWarp>
            </a:bodyPr>
            <a:lstStyle>
              <a:lvl1pPr marL="0" indent="0" algn="l" rtl="0" eaLnBrk="1" fontAlgn="base" hangingPunct="1">
                <a:spcBef>
                  <a:spcPct val="0"/>
                </a:spcBef>
                <a:spcAft>
                  <a:spcPts val="800"/>
                </a:spcAft>
                <a:buFont typeface="Arial" charset="0"/>
                <a:defRPr sz="2000" b="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0" indent="0" algn="l" rtl="0" eaLnBrk="1" fontAlgn="base" hangingPunct="1">
                <a:spcBef>
                  <a:spcPct val="0"/>
                </a:spcBef>
                <a:spcAft>
                  <a:spcPts val="600"/>
                </a:spcAft>
                <a:buFont typeface="Arial" charset="0"/>
                <a:defRPr sz="20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2pPr>
              <a:lvl3pPr marL="228600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•"/>
                <a:defRPr sz="20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3pPr>
              <a:lvl4pPr marL="458788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–"/>
                <a:defRPr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4pPr>
              <a:lvl5pPr marL="688975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•"/>
                <a:defRPr sz="16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5pPr>
              <a:lvl6pPr marL="860425" indent="-174625" algn="l" defTabSz="860425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itchFamily="34" charset="0"/>
                <a:buChar char="•"/>
                <a:defRPr sz="1400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6pPr>
              <a:lvl7pPr marL="860425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Tx/>
                <a:buNone/>
                <a:defRPr sz="1200" i="1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Aft>
                  <a:spcPts val="600"/>
                </a:spcAft>
              </a:pPr>
              <a:endParaRPr lang="en-US" sz="1400" dirty="0">
                <a:solidFill>
                  <a:srgbClr val="666666"/>
                </a:solidFill>
                <a:ea typeface="Calibri"/>
                <a:cs typeface="Calibri"/>
              </a:endParaRPr>
            </a:p>
          </p:txBody>
        </p:sp>
        <p:sp>
          <p:nvSpPr>
            <p:cNvPr id="67" name="Round Same Side Corner Rectangle 66"/>
            <p:cNvSpPr/>
            <p:nvPr userDrawn="1"/>
          </p:nvSpPr>
          <p:spPr>
            <a:xfrm rot="16200000">
              <a:off x="79019" y="4094890"/>
              <a:ext cx="1046968" cy="243283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/>
          <p:cNvGrpSpPr/>
          <p:nvPr userDrawn="1"/>
        </p:nvGrpSpPr>
        <p:grpSpPr>
          <a:xfrm>
            <a:off x="484043" y="4899807"/>
            <a:ext cx="11207895" cy="1046968"/>
            <a:chOff x="355283" y="4899807"/>
            <a:chExt cx="8414687" cy="1046968"/>
          </a:xfrm>
        </p:grpSpPr>
        <p:sp>
          <p:nvSpPr>
            <p:cNvPr id="52" name="Content Placeholder 5"/>
            <p:cNvSpPr txBox="1">
              <a:spLocks/>
            </p:cNvSpPr>
            <p:nvPr userDrawn="1"/>
          </p:nvSpPr>
          <p:spPr bwMode="auto">
            <a:xfrm>
              <a:off x="358967" y="4899808"/>
              <a:ext cx="8411003" cy="1046967"/>
            </a:xfrm>
            <a:prstGeom prst="roundRect">
              <a:avLst>
                <a:gd name="adj" fmla="val 11854"/>
              </a:avLst>
            </a:prstGeom>
            <a:solidFill>
              <a:srgbClr val="FFFFFF"/>
            </a:solidFill>
            <a:ln>
              <a:solidFill>
                <a:srgbClr val="F2F2F2">
                  <a:alpha val="0"/>
                </a:srgbClr>
              </a:solidFill>
            </a:ln>
            <a:extLs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365760" tIns="137160" rIns="182880" bIns="182880" numCol="1" anchor="ctr" anchorCtr="0" compatLnSpc="1">
              <a:prstTxWarp prst="textNoShape">
                <a:avLst/>
              </a:prstTxWarp>
            </a:bodyPr>
            <a:lstStyle>
              <a:lvl1pPr marL="0" indent="0" algn="l" rtl="0" eaLnBrk="1" fontAlgn="base" hangingPunct="1">
                <a:spcBef>
                  <a:spcPct val="0"/>
                </a:spcBef>
                <a:spcAft>
                  <a:spcPts val="800"/>
                </a:spcAft>
                <a:buFont typeface="Arial" charset="0"/>
                <a:defRPr sz="2000" b="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0" indent="0" algn="l" rtl="0" eaLnBrk="1" fontAlgn="base" hangingPunct="1">
                <a:spcBef>
                  <a:spcPct val="0"/>
                </a:spcBef>
                <a:spcAft>
                  <a:spcPts val="600"/>
                </a:spcAft>
                <a:buFont typeface="Arial" charset="0"/>
                <a:defRPr sz="20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2pPr>
              <a:lvl3pPr marL="228600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•"/>
                <a:defRPr sz="20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3pPr>
              <a:lvl4pPr marL="458788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–"/>
                <a:defRPr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4pPr>
              <a:lvl5pPr marL="688975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•"/>
                <a:defRPr sz="16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5pPr>
              <a:lvl6pPr marL="860425" indent="-174625" algn="l" defTabSz="860425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itchFamily="34" charset="0"/>
                <a:buChar char="•"/>
                <a:defRPr sz="1400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6pPr>
              <a:lvl7pPr marL="860425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Tx/>
                <a:buNone/>
                <a:defRPr sz="1200" i="1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Aft>
                  <a:spcPts val="600"/>
                </a:spcAft>
              </a:pPr>
              <a:endParaRPr lang="en-US" sz="1400" dirty="0">
                <a:solidFill>
                  <a:srgbClr val="666666"/>
                </a:solidFill>
                <a:ea typeface="Calibri"/>
                <a:cs typeface="Calibri"/>
              </a:endParaRPr>
            </a:p>
          </p:txBody>
        </p:sp>
        <p:sp>
          <p:nvSpPr>
            <p:cNvPr id="68" name="Round Same Side Corner Rectangle 67"/>
            <p:cNvSpPr/>
            <p:nvPr userDrawn="1"/>
          </p:nvSpPr>
          <p:spPr>
            <a:xfrm rot="16200000">
              <a:off x="-76761" y="5331851"/>
              <a:ext cx="1046968" cy="182880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rgbClr val="81017E"/>
                </a:gs>
                <a:gs pos="100000">
                  <a:srgbClr val="DA0081"/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TextBox 17"/>
          <p:cNvSpPr txBox="1"/>
          <p:nvPr userDrawn="1"/>
        </p:nvSpPr>
        <p:spPr>
          <a:xfrm>
            <a:off x="1217931" y="6372097"/>
            <a:ext cx="523963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 smtClean="0">
                <a:solidFill>
                  <a:schemeClr val="tx2"/>
                </a:solidFill>
                <a:ea typeface="Calibri"/>
                <a:cs typeface="Calibri"/>
              </a:rPr>
              <a:t>© 2015 AT&amp;T Intellectual Property. All rights reserved. AT&amp;T and the AT&amp;T logo are trademarks of AT&amp;T Intellectual Property.</a:t>
            </a:r>
            <a:endParaRPr lang="en-US" sz="600" dirty="0">
              <a:solidFill>
                <a:schemeClr val="tx2"/>
              </a:solidFill>
              <a:ea typeface="Calibri"/>
              <a:cs typeface="Calibri"/>
            </a:endParaRPr>
          </a:p>
        </p:txBody>
      </p:sp>
      <p:sp>
        <p:nvSpPr>
          <p:cNvPr id="13" name="Footer Placeholder 6"/>
          <p:cNvSpPr>
            <a:spLocks noGrp="1"/>
          </p:cNvSpPr>
          <p:nvPr userDrawn="1">
            <p:ph type="ftr" sz="quarter" idx="3"/>
          </p:nvPr>
        </p:nvSpPr>
        <p:spPr>
          <a:xfrm>
            <a:off x="1220045" y="6455664"/>
            <a:ext cx="5267124" cy="291652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rgbClr val="666666"/>
                </a:solidFill>
              </a:defRPr>
            </a:lvl1pPr>
          </a:lstStyle>
          <a:p>
            <a:r>
              <a:rPr lang="en-US" smtClean="0"/>
              <a:t>AT&amp;T Proprietary (Internal Use Only). Not for use or disclosure outside the AT&amp;T companies except under written agreement.</a:t>
            </a:r>
            <a:endParaRPr lang="en-US" dirty="0"/>
          </a:p>
        </p:txBody>
      </p:sp>
      <p:sp>
        <p:nvSpPr>
          <p:cNvPr id="14" name="Slide Number Placeholder 7"/>
          <p:cNvSpPr>
            <a:spLocks noGrp="1"/>
          </p:cNvSpPr>
          <p:nvPr userDrawn="1">
            <p:ph type="sldNum" sz="quarter" idx="4"/>
          </p:nvPr>
        </p:nvSpPr>
        <p:spPr>
          <a:xfrm>
            <a:off x="482097" y="6346795"/>
            <a:ext cx="245279" cy="247681"/>
          </a:xfrm>
          <a:prstGeom prst="rect">
            <a:avLst/>
          </a:prstGeom>
        </p:spPr>
        <p:txBody>
          <a:bodyPr/>
          <a:lstStyle>
            <a:lvl1pPr>
              <a:defRPr sz="800" b="1">
                <a:solidFill>
                  <a:srgbClr val="666666"/>
                </a:solidFill>
              </a:defRPr>
            </a:lvl1pPr>
          </a:lstStyle>
          <a:p>
            <a:pPr algn="l">
              <a:defRPr/>
            </a:pPr>
            <a:fld id="{8074B6C9-7640-0346-9181-9D7622A30249}" type="slidenum">
              <a:rPr lang="en-US" smtClean="0"/>
              <a:pPr algn="l"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sz="quarter" idx="14"/>
          </p:nvPr>
        </p:nvSpPr>
        <p:spPr>
          <a:xfrm>
            <a:off x="902876" y="1358901"/>
            <a:ext cx="10542707" cy="930275"/>
          </a:xfrm>
        </p:spPr>
        <p:txBody>
          <a:bodyPr/>
          <a:lstStyle>
            <a:lvl1pPr>
              <a:spcAft>
                <a:spcPts val="400"/>
              </a:spcAft>
              <a:defRPr sz="1600" b="1">
                <a:solidFill>
                  <a:schemeClr val="accent1"/>
                </a:solidFill>
              </a:defRPr>
            </a:lvl1pPr>
            <a:lvl2pPr>
              <a:spcAft>
                <a:spcPts val="400"/>
              </a:spcAft>
              <a:defRPr sz="1600"/>
            </a:lvl2pPr>
            <a:lvl3pPr marL="137160" indent="-137160">
              <a:defRPr sz="16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1" name="Text Placeholder 2"/>
          <p:cNvSpPr>
            <a:spLocks noGrp="1"/>
          </p:cNvSpPr>
          <p:nvPr userDrawn="1">
            <p:ph type="body" sz="quarter" idx="15"/>
          </p:nvPr>
        </p:nvSpPr>
        <p:spPr>
          <a:xfrm>
            <a:off x="902876" y="2564708"/>
            <a:ext cx="10542707" cy="930275"/>
          </a:xfrm>
        </p:spPr>
        <p:txBody>
          <a:bodyPr/>
          <a:lstStyle>
            <a:lvl1pPr>
              <a:spcAft>
                <a:spcPts val="400"/>
              </a:spcAft>
              <a:defRPr sz="1600" b="1">
                <a:solidFill>
                  <a:schemeClr val="accent5"/>
                </a:solidFill>
              </a:defRPr>
            </a:lvl1pPr>
            <a:lvl2pPr>
              <a:spcAft>
                <a:spcPts val="400"/>
              </a:spcAft>
              <a:defRPr sz="1600"/>
            </a:lvl2pPr>
            <a:lvl3pPr marL="137160" indent="-137160">
              <a:defRPr sz="16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2" name="Text Placeholder 2"/>
          <p:cNvSpPr>
            <a:spLocks noGrp="1"/>
          </p:cNvSpPr>
          <p:nvPr userDrawn="1">
            <p:ph type="body" sz="quarter" idx="16"/>
          </p:nvPr>
        </p:nvSpPr>
        <p:spPr>
          <a:xfrm>
            <a:off x="902876" y="3778474"/>
            <a:ext cx="10542707" cy="930275"/>
          </a:xfrm>
        </p:spPr>
        <p:txBody>
          <a:bodyPr/>
          <a:lstStyle>
            <a:lvl1pPr>
              <a:spcAft>
                <a:spcPts val="400"/>
              </a:spcAft>
              <a:defRPr sz="1600" b="1">
                <a:solidFill>
                  <a:schemeClr val="accent3"/>
                </a:solidFill>
              </a:defRPr>
            </a:lvl1pPr>
            <a:lvl2pPr>
              <a:spcAft>
                <a:spcPts val="400"/>
              </a:spcAft>
              <a:defRPr sz="1600"/>
            </a:lvl2pPr>
            <a:lvl3pPr marL="137160" indent="-137160">
              <a:defRPr sz="16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3" name="Text Placeholder 2"/>
          <p:cNvSpPr>
            <a:spLocks noGrp="1"/>
          </p:cNvSpPr>
          <p:nvPr userDrawn="1">
            <p:ph type="body" sz="quarter" idx="17"/>
          </p:nvPr>
        </p:nvSpPr>
        <p:spPr>
          <a:xfrm>
            <a:off x="902876" y="4987305"/>
            <a:ext cx="10542707" cy="930275"/>
          </a:xfrm>
        </p:spPr>
        <p:txBody>
          <a:bodyPr/>
          <a:lstStyle>
            <a:lvl1pPr>
              <a:spcAft>
                <a:spcPts val="400"/>
              </a:spcAft>
              <a:defRPr sz="1600" b="1">
                <a:solidFill>
                  <a:srgbClr val="81017E"/>
                </a:solidFill>
              </a:defRPr>
            </a:lvl1pPr>
            <a:lvl2pPr>
              <a:spcAft>
                <a:spcPts val="400"/>
              </a:spcAft>
              <a:defRPr sz="1600"/>
            </a:lvl2pPr>
            <a:lvl3pPr marL="137160" indent="-137160">
              <a:defRPr sz="16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95299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ections 4 Segments Arrow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478930" y="1597309"/>
            <a:ext cx="11226813" cy="1340727"/>
            <a:chOff x="357188" y="1597308"/>
            <a:chExt cx="8428890" cy="1340727"/>
          </a:xfrm>
        </p:grpSpPr>
        <p:sp>
          <p:nvSpPr>
            <p:cNvPr id="17" name="Content Placeholder 5"/>
            <p:cNvSpPr txBox="1">
              <a:spLocks/>
            </p:cNvSpPr>
            <p:nvPr userDrawn="1"/>
          </p:nvSpPr>
          <p:spPr bwMode="auto">
            <a:xfrm>
              <a:off x="357188" y="1597784"/>
              <a:ext cx="8428890" cy="1337553"/>
            </a:xfrm>
            <a:prstGeom prst="roundRect">
              <a:avLst>
                <a:gd name="adj" fmla="val 8090"/>
              </a:avLst>
            </a:prstGeom>
            <a:solidFill>
              <a:srgbClr val="FFFFFF"/>
            </a:solidFill>
            <a:ln>
              <a:solidFill>
                <a:srgbClr val="F2F2F2">
                  <a:alpha val="0"/>
                </a:srgbClr>
              </a:solidFill>
            </a:ln>
            <a:extLs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457200" tIns="137160" rIns="274320" bIns="13716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1" fontAlgn="base" hangingPunct="1">
                <a:spcBef>
                  <a:spcPct val="0"/>
                </a:spcBef>
                <a:spcAft>
                  <a:spcPts val="800"/>
                </a:spcAft>
                <a:buFont typeface="Arial" charset="0"/>
                <a:defRPr sz="2000" b="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0" indent="0" algn="l" rtl="0" eaLnBrk="1" fontAlgn="base" hangingPunct="1">
                <a:spcBef>
                  <a:spcPct val="0"/>
                </a:spcBef>
                <a:spcAft>
                  <a:spcPts val="600"/>
                </a:spcAft>
                <a:buFont typeface="Arial" charset="0"/>
                <a:defRPr sz="20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2pPr>
              <a:lvl3pPr marL="228600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•"/>
                <a:defRPr sz="20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3pPr>
              <a:lvl4pPr marL="458788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–"/>
                <a:defRPr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4pPr>
              <a:lvl5pPr marL="688975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•"/>
                <a:defRPr sz="16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5pPr>
              <a:lvl6pPr marL="860425" indent="-174625" algn="l" defTabSz="860425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itchFamily="34" charset="0"/>
                <a:buChar char="•"/>
                <a:defRPr sz="1400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6pPr>
              <a:lvl7pPr marL="860425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Tx/>
                <a:buNone/>
                <a:defRPr sz="1200" i="1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600"/>
                </a:spcAft>
              </a:pPr>
              <a:endParaRPr lang="en-US" sz="1800" dirty="0">
                <a:ea typeface="Calibri"/>
                <a:cs typeface="Calibri"/>
              </a:endParaRPr>
            </a:p>
          </p:txBody>
        </p:sp>
        <p:sp>
          <p:nvSpPr>
            <p:cNvPr id="18" name="Round Same Side Corner Rectangle 17"/>
            <p:cNvSpPr/>
            <p:nvPr userDrawn="1"/>
          </p:nvSpPr>
          <p:spPr>
            <a:xfrm rot="16200000">
              <a:off x="-216972" y="2174645"/>
              <a:ext cx="1337553" cy="182880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7" name="Straight Connector 26"/>
            <p:cNvCxnSpPr/>
            <p:nvPr userDrawn="1"/>
          </p:nvCxnSpPr>
          <p:spPr>
            <a:xfrm flipV="1">
              <a:off x="2242520" y="1600482"/>
              <a:ext cx="0" cy="1337553"/>
            </a:xfrm>
            <a:prstGeom prst="line">
              <a:avLst/>
            </a:prstGeom>
            <a:ln w="9525" cmpd="sng">
              <a:gradFill flip="none"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 userDrawn="1"/>
          </p:nvCxnSpPr>
          <p:spPr>
            <a:xfrm flipV="1">
              <a:off x="4423877" y="1600481"/>
              <a:ext cx="0" cy="1337553"/>
            </a:xfrm>
            <a:prstGeom prst="line">
              <a:avLst/>
            </a:prstGeom>
            <a:ln w="9525" cmpd="sng">
              <a:gradFill flip="none"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 userDrawn="1"/>
          </p:nvCxnSpPr>
          <p:spPr>
            <a:xfrm flipV="1">
              <a:off x="6600268" y="1600481"/>
              <a:ext cx="0" cy="1337553"/>
            </a:xfrm>
            <a:prstGeom prst="line">
              <a:avLst/>
            </a:prstGeom>
            <a:ln w="9525" cmpd="sng">
              <a:gradFill flip="none"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 userDrawn="1"/>
        </p:nvGrpSpPr>
        <p:grpSpPr>
          <a:xfrm>
            <a:off x="478930" y="3114433"/>
            <a:ext cx="11226813" cy="1340727"/>
            <a:chOff x="357188" y="3114433"/>
            <a:chExt cx="8428890" cy="1340727"/>
          </a:xfrm>
        </p:grpSpPr>
        <p:sp>
          <p:nvSpPr>
            <p:cNvPr id="16" name="Content Placeholder 5"/>
            <p:cNvSpPr txBox="1">
              <a:spLocks/>
            </p:cNvSpPr>
            <p:nvPr userDrawn="1"/>
          </p:nvSpPr>
          <p:spPr bwMode="auto">
            <a:xfrm>
              <a:off x="357188" y="3114909"/>
              <a:ext cx="8428890" cy="1337553"/>
            </a:xfrm>
            <a:prstGeom prst="roundRect">
              <a:avLst>
                <a:gd name="adj" fmla="val 8090"/>
              </a:avLst>
            </a:prstGeom>
            <a:solidFill>
              <a:srgbClr val="FFFFFF"/>
            </a:solidFill>
            <a:ln>
              <a:solidFill>
                <a:srgbClr val="F2F2F2">
                  <a:alpha val="0"/>
                </a:srgbClr>
              </a:solidFill>
            </a:ln>
            <a:extLs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457200" tIns="137160" rIns="274320" bIns="13716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1" fontAlgn="base" hangingPunct="1">
                <a:spcBef>
                  <a:spcPct val="0"/>
                </a:spcBef>
                <a:spcAft>
                  <a:spcPts val="800"/>
                </a:spcAft>
                <a:buFont typeface="Arial" charset="0"/>
                <a:defRPr sz="2000" b="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0" indent="0" algn="l" rtl="0" eaLnBrk="1" fontAlgn="base" hangingPunct="1">
                <a:spcBef>
                  <a:spcPct val="0"/>
                </a:spcBef>
                <a:spcAft>
                  <a:spcPts val="600"/>
                </a:spcAft>
                <a:buFont typeface="Arial" charset="0"/>
                <a:defRPr sz="20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2pPr>
              <a:lvl3pPr marL="228600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•"/>
                <a:defRPr sz="20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3pPr>
              <a:lvl4pPr marL="458788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–"/>
                <a:defRPr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4pPr>
              <a:lvl5pPr marL="688975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•"/>
                <a:defRPr sz="16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5pPr>
              <a:lvl6pPr marL="860425" indent="-174625" algn="l" defTabSz="860425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itchFamily="34" charset="0"/>
                <a:buChar char="•"/>
                <a:defRPr sz="1400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6pPr>
              <a:lvl7pPr marL="860425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Tx/>
                <a:buNone/>
                <a:defRPr sz="1200" i="1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600"/>
                </a:spcAft>
              </a:pPr>
              <a:endParaRPr lang="en-US" sz="1800" dirty="0">
                <a:ea typeface="Calibri"/>
                <a:cs typeface="Calibri"/>
              </a:endParaRPr>
            </a:p>
          </p:txBody>
        </p:sp>
        <p:sp>
          <p:nvSpPr>
            <p:cNvPr id="21" name="Round Same Side Corner Rectangle 20"/>
            <p:cNvSpPr/>
            <p:nvPr userDrawn="1"/>
          </p:nvSpPr>
          <p:spPr>
            <a:xfrm rot="16200000">
              <a:off x="-216972" y="3691770"/>
              <a:ext cx="1337553" cy="182880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6" name="Straight Connector 25"/>
            <p:cNvCxnSpPr/>
            <p:nvPr userDrawn="1"/>
          </p:nvCxnSpPr>
          <p:spPr>
            <a:xfrm flipV="1">
              <a:off x="2242520" y="3117607"/>
              <a:ext cx="0" cy="1337553"/>
            </a:xfrm>
            <a:prstGeom prst="line">
              <a:avLst/>
            </a:prstGeom>
            <a:ln w="9525" cmpd="sng">
              <a:gradFill flip="none" rotWithShape="1"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540000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 flipV="1">
              <a:off x="4423877" y="3117607"/>
              <a:ext cx="0" cy="1337553"/>
            </a:xfrm>
            <a:prstGeom prst="line">
              <a:avLst/>
            </a:prstGeom>
            <a:ln w="9525" cmpd="sng">
              <a:gradFill flip="none" rotWithShape="1"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540000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>
            <a:xfrm flipV="1">
              <a:off x="6600268" y="3117607"/>
              <a:ext cx="0" cy="1337553"/>
            </a:xfrm>
            <a:prstGeom prst="line">
              <a:avLst/>
            </a:prstGeom>
            <a:ln w="9525" cmpd="sng">
              <a:gradFill flip="none" rotWithShape="1"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540000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 userDrawn="1"/>
        </p:nvGrpSpPr>
        <p:grpSpPr>
          <a:xfrm>
            <a:off x="478930" y="4609222"/>
            <a:ext cx="11226813" cy="1340252"/>
            <a:chOff x="357188" y="4609222"/>
            <a:chExt cx="8428890" cy="1340252"/>
          </a:xfrm>
        </p:grpSpPr>
        <p:sp>
          <p:nvSpPr>
            <p:cNvPr id="12" name="Content Placeholder 5"/>
            <p:cNvSpPr txBox="1">
              <a:spLocks/>
            </p:cNvSpPr>
            <p:nvPr userDrawn="1"/>
          </p:nvSpPr>
          <p:spPr bwMode="auto">
            <a:xfrm>
              <a:off x="357188" y="4609222"/>
              <a:ext cx="8428890" cy="1337553"/>
            </a:xfrm>
            <a:prstGeom prst="roundRect">
              <a:avLst>
                <a:gd name="adj" fmla="val 8328"/>
              </a:avLst>
            </a:prstGeom>
            <a:solidFill>
              <a:srgbClr val="FFFFFF"/>
            </a:solidFill>
            <a:ln>
              <a:solidFill>
                <a:srgbClr val="F2F2F2">
                  <a:alpha val="0"/>
                </a:srgbClr>
              </a:solidFill>
            </a:ln>
            <a:extLs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457200" tIns="137160" rIns="274320" bIns="13716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1" fontAlgn="base" hangingPunct="1">
                <a:spcBef>
                  <a:spcPct val="0"/>
                </a:spcBef>
                <a:spcAft>
                  <a:spcPts val="800"/>
                </a:spcAft>
                <a:buFont typeface="Arial" charset="0"/>
                <a:defRPr sz="2000" b="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0" indent="0" algn="l" rtl="0" eaLnBrk="1" fontAlgn="base" hangingPunct="1">
                <a:spcBef>
                  <a:spcPct val="0"/>
                </a:spcBef>
                <a:spcAft>
                  <a:spcPts val="600"/>
                </a:spcAft>
                <a:buFont typeface="Arial" charset="0"/>
                <a:defRPr sz="20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2pPr>
              <a:lvl3pPr marL="228600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•"/>
                <a:defRPr sz="20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3pPr>
              <a:lvl4pPr marL="458788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–"/>
                <a:defRPr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4pPr>
              <a:lvl5pPr marL="688975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•"/>
                <a:defRPr sz="16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5pPr>
              <a:lvl6pPr marL="860425" indent="-174625" algn="l" defTabSz="860425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itchFamily="34" charset="0"/>
                <a:buChar char="•"/>
                <a:defRPr sz="1400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6pPr>
              <a:lvl7pPr marL="860425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Tx/>
                <a:buNone/>
                <a:defRPr sz="1200" i="1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600"/>
                </a:spcAft>
              </a:pPr>
              <a:endParaRPr lang="en-US" sz="1800" dirty="0">
                <a:ea typeface="Calibri"/>
                <a:cs typeface="Calibri"/>
              </a:endParaRPr>
            </a:p>
          </p:txBody>
        </p:sp>
        <p:sp>
          <p:nvSpPr>
            <p:cNvPr id="15" name="Round Same Side Corner Rectangle 14"/>
            <p:cNvSpPr/>
            <p:nvPr userDrawn="1"/>
          </p:nvSpPr>
          <p:spPr>
            <a:xfrm rot="16200000">
              <a:off x="-216973" y="5189257"/>
              <a:ext cx="1337555" cy="182880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3" name="Straight Connector 22"/>
            <p:cNvCxnSpPr/>
            <p:nvPr userDrawn="1"/>
          </p:nvCxnSpPr>
          <p:spPr>
            <a:xfrm flipV="1">
              <a:off x="2242520" y="4611920"/>
              <a:ext cx="0" cy="1337554"/>
            </a:xfrm>
            <a:prstGeom prst="line">
              <a:avLst/>
            </a:prstGeom>
            <a:ln w="9525" cmpd="sng">
              <a:gradFill flip="none" rotWithShape="1"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540000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 userDrawn="1"/>
          </p:nvCxnSpPr>
          <p:spPr>
            <a:xfrm flipV="1">
              <a:off x="4423877" y="4611920"/>
              <a:ext cx="0" cy="1337554"/>
            </a:xfrm>
            <a:prstGeom prst="line">
              <a:avLst/>
            </a:prstGeom>
            <a:ln w="9525" cmpd="sng">
              <a:gradFill flip="none" rotWithShape="1"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540000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 userDrawn="1"/>
          </p:nvCxnSpPr>
          <p:spPr>
            <a:xfrm flipV="1">
              <a:off x="6600268" y="4611920"/>
              <a:ext cx="0" cy="1337554"/>
            </a:xfrm>
            <a:prstGeom prst="line">
              <a:avLst/>
            </a:prstGeom>
            <a:ln w="9525" cmpd="sng">
              <a:gradFill flip="none" rotWithShape="1"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540000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 userDrawn="1"/>
        </p:nvSpPr>
        <p:spPr>
          <a:xfrm>
            <a:off x="1217931" y="6372097"/>
            <a:ext cx="523963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 smtClean="0">
                <a:solidFill>
                  <a:schemeClr val="tx2"/>
                </a:solidFill>
                <a:ea typeface="Calibri"/>
                <a:cs typeface="Calibri"/>
              </a:rPr>
              <a:t>© 2015 AT&amp;T Intellectual Property. All rights reserved. AT&amp;T and the AT&amp;T logo are trademarks of AT&amp;T Intellectual Property.</a:t>
            </a:r>
            <a:endParaRPr lang="en-US" sz="600" dirty="0">
              <a:solidFill>
                <a:schemeClr val="tx2"/>
              </a:solidFill>
              <a:ea typeface="Calibri"/>
              <a:cs typeface="Calibri"/>
            </a:endParaRPr>
          </a:p>
        </p:txBody>
      </p:sp>
      <p:sp>
        <p:nvSpPr>
          <p:cNvPr id="13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220045" y="6455664"/>
            <a:ext cx="5267124" cy="291652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rgbClr val="666666"/>
                </a:solidFill>
              </a:defRPr>
            </a:lvl1pPr>
          </a:lstStyle>
          <a:p>
            <a:r>
              <a:rPr lang="en-US" smtClean="0"/>
              <a:t>AT&amp;T Proprietary (Internal Use Only). Not for use or disclosure outside the AT&amp;T companies except under written agreement.</a:t>
            </a:r>
            <a:endParaRPr lang="en-US" dirty="0"/>
          </a:p>
        </p:txBody>
      </p:sp>
      <p:sp>
        <p:nvSpPr>
          <p:cNvPr id="14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82097" y="6346794"/>
            <a:ext cx="245278" cy="244506"/>
          </a:xfrm>
          <a:prstGeom prst="rect">
            <a:avLst/>
          </a:prstGeom>
        </p:spPr>
        <p:txBody>
          <a:bodyPr/>
          <a:lstStyle>
            <a:lvl1pPr algn="l">
              <a:defRPr sz="800" b="1"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fld id="{8074B6C9-7640-0346-9181-9D7622A3024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7" name="Text Placeholder 6"/>
          <p:cNvSpPr>
            <a:spLocks noGrp="1"/>
          </p:cNvSpPr>
          <p:nvPr userDrawn="1">
            <p:ph type="body" sz="quarter" idx="22"/>
          </p:nvPr>
        </p:nvSpPr>
        <p:spPr>
          <a:xfrm>
            <a:off x="2993245" y="1120775"/>
            <a:ext cx="2818097" cy="270933"/>
          </a:xfrm>
        </p:spPr>
        <p:txBody>
          <a:bodyPr/>
          <a:lstStyle>
            <a:lvl1pPr>
              <a:defRPr sz="1400" i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9" name="Text Placeholder 6"/>
          <p:cNvSpPr>
            <a:spLocks noGrp="1"/>
          </p:cNvSpPr>
          <p:nvPr>
            <p:ph type="body" sz="quarter" idx="23"/>
          </p:nvPr>
        </p:nvSpPr>
        <p:spPr>
          <a:xfrm>
            <a:off x="8875895" y="1120775"/>
            <a:ext cx="2818097" cy="270933"/>
          </a:xfrm>
        </p:spPr>
        <p:txBody>
          <a:bodyPr/>
          <a:lstStyle>
            <a:lvl1pPr algn="r">
              <a:defRPr sz="1400" i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3" name="Straight Arrow Connector 2"/>
          <p:cNvCxnSpPr/>
          <p:nvPr userDrawn="1"/>
        </p:nvCxnSpPr>
        <p:spPr>
          <a:xfrm>
            <a:off x="2991476" y="1470031"/>
            <a:ext cx="8676847" cy="0"/>
          </a:xfrm>
          <a:prstGeom prst="straightConnector1">
            <a:avLst/>
          </a:prstGeom>
          <a:ln w="28575">
            <a:solidFill>
              <a:schemeClr val="tx2"/>
            </a:solidFill>
            <a:headEnd type="arrow" w="lg" len="lg"/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"/>
          <p:cNvSpPr>
            <a:spLocks noGrp="1"/>
          </p:cNvSpPr>
          <p:nvPr userDrawn="1">
            <p:ph type="body" sz="quarter" idx="10"/>
          </p:nvPr>
        </p:nvSpPr>
        <p:spPr>
          <a:xfrm>
            <a:off x="883845" y="1728789"/>
            <a:ext cx="1998167" cy="1166269"/>
          </a:xfrm>
        </p:spPr>
        <p:txBody>
          <a:bodyPr/>
          <a:lstStyle>
            <a:lvl1pPr>
              <a:spcAft>
                <a:spcPts val="400"/>
              </a:spcAft>
              <a:defRPr sz="1600" b="1">
                <a:solidFill>
                  <a:schemeClr val="accent1"/>
                </a:solidFill>
              </a:defRPr>
            </a:lvl1pPr>
            <a:lvl2pPr>
              <a:spcAft>
                <a:spcPts val="400"/>
              </a:spcAft>
              <a:defRPr sz="1600"/>
            </a:lvl2pPr>
            <a:lvl3pPr marL="137160" indent="-137160">
              <a:spcAft>
                <a:spcPts val="400"/>
              </a:spcAft>
              <a:defRPr sz="16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1" name="Text Placeholder 4"/>
          <p:cNvSpPr>
            <a:spLocks noGrp="1"/>
          </p:cNvSpPr>
          <p:nvPr userDrawn="1">
            <p:ph type="body" sz="quarter" idx="13"/>
          </p:nvPr>
        </p:nvSpPr>
        <p:spPr>
          <a:xfrm>
            <a:off x="3090543" y="1728789"/>
            <a:ext cx="2710740" cy="1170337"/>
          </a:xfrm>
        </p:spPr>
        <p:txBody>
          <a:bodyPr/>
          <a:lstStyle>
            <a:lvl1pPr>
              <a:spcAft>
                <a:spcPts val="400"/>
              </a:spcAft>
              <a:defRPr sz="1400"/>
            </a:lvl1pPr>
            <a:lvl2pPr>
              <a:spcAft>
                <a:spcPts val="400"/>
              </a:spcAft>
              <a:defRPr sz="1400"/>
            </a:lvl2pPr>
            <a:lvl3pPr marL="109728" indent="-109728">
              <a:spcAft>
                <a:spcPts val="400"/>
              </a:spcAft>
              <a:defRPr sz="14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4"/>
          </p:nvPr>
        </p:nvSpPr>
        <p:spPr>
          <a:xfrm>
            <a:off x="5999213" y="1728789"/>
            <a:ext cx="2710740" cy="1170337"/>
          </a:xfrm>
        </p:spPr>
        <p:txBody>
          <a:bodyPr/>
          <a:lstStyle>
            <a:lvl1pPr>
              <a:spcAft>
                <a:spcPts val="400"/>
              </a:spcAft>
              <a:defRPr sz="1400"/>
            </a:lvl1pPr>
            <a:lvl2pPr>
              <a:spcAft>
                <a:spcPts val="400"/>
              </a:spcAft>
              <a:defRPr sz="1400"/>
            </a:lvl2pPr>
            <a:lvl3pPr marL="109728" indent="-109728">
              <a:spcAft>
                <a:spcPts val="400"/>
              </a:spcAft>
              <a:defRPr sz="14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9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8883544" y="1728789"/>
            <a:ext cx="2710740" cy="1170337"/>
          </a:xfrm>
        </p:spPr>
        <p:txBody>
          <a:bodyPr/>
          <a:lstStyle>
            <a:lvl1pPr>
              <a:spcAft>
                <a:spcPts val="400"/>
              </a:spcAft>
              <a:defRPr sz="1400"/>
            </a:lvl1pPr>
            <a:lvl2pPr>
              <a:spcAft>
                <a:spcPts val="400"/>
              </a:spcAft>
              <a:defRPr sz="1400"/>
            </a:lvl2pPr>
            <a:lvl3pPr marL="109728" indent="-109728">
              <a:spcAft>
                <a:spcPts val="400"/>
              </a:spcAft>
              <a:defRPr sz="14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9" name="Text Placeholder 2"/>
          <p:cNvSpPr>
            <a:spLocks noGrp="1"/>
          </p:cNvSpPr>
          <p:nvPr userDrawn="1">
            <p:ph type="body" sz="quarter" idx="11"/>
          </p:nvPr>
        </p:nvSpPr>
        <p:spPr>
          <a:xfrm>
            <a:off x="881846" y="3247159"/>
            <a:ext cx="1998167" cy="1157591"/>
          </a:xfrm>
        </p:spPr>
        <p:txBody>
          <a:bodyPr/>
          <a:lstStyle>
            <a:lvl1pPr>
              <a:spcAft>
                <a:spcPts val="400"/>
              </a:spcAft>
              <a:defRPr sz="1600" b="1">
                <a:solidFill>
                  <a:schemeClr val="accent5"/>
                </a:solidFill>
              </a:defRPr>
            </a:lvl1pPr>
            <a:lvl2pPr>
              <a:spcAft>
                <a:spcPts val="400"/>
              </a:spcAft>
              <a:defRPr sz="1600"/>
            </a:lvl2pPr>
            <a:lvl3pPr marL="137160" indent="-137160">
              <a:spcAft>
                <a:spcPts val="400"/>
              </a:spcAft>
              <a:defRPr sz="16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0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3090543" y="3254562"/>
            <a:ext cx="2710740" cy="1170337"/>
          </a:xfrm>
        </p:spPr>
        <p:txBody>
          <a:bodyPr/>
          <a:lstStyle>
            <a:lvl1pPr>
              <a:spcAft>
                <a:spcPts val="400"/>
              </a:spcAft>
              <a:defRPr sz="1400"/>
            </a:lvl1pPr>
            <a:lvl2pPr>
              <a:spcAft>
                <a:spcPts val="400"/>
              </a:spcAft>
              <a:defRPr sz="1400"/>
            </a:lvl2pPr>
            <a:lvl3pPr marL="109728" indent="-109728">
              <a:spcAft>
                <a:spcPts val="400"/>
              </a:spcAft>
              <a:defRPr sz="14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5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5999213" y="3254562"/>
            <a:ext cx="2710740" cy="1170337"/>
          </a:xfrm>
        </p:spPr>
        <p:txBody>
          <a:bodyPr/>
          <a:lstStyle>
            <a:lvl1pPr>
              <a:spcAft>
                <a:spcPts val="400"/>
              </a:spcAft>
              <a:defRPr sz="1400"/>
            </a:lvl1pPr>
            <a:lvl2pPr>
              <a:spcAft>
                <a:spcPts val="400"/>
              </a:spcAft>
              <a:defRPr sz="1400"/>
            </a:lvl2pPr>
            <a:lvl3pPr marL="109728" indent="-109728">
              <a:spcAft>
                <a:spcPts val="400"/>
              </a:spcAft>
              <a:defRPr sz="14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6" name="Text Placeholder 4"/>
          <p:cNvSpPr>
            <a:spLocks noGrp="1"/>
          </p:cNvSpPr>
          <p:nvPr>
            <p:ph type="body" sz="quarter" idx="28"/>
          </p:nvPr>
        </p:nvSpPr>
        <p:spPr>
          <a:xfrm>
            <a:off x="8883544" y="3254562"/>
            <a:ext cx="2710740" cy="1170337"/>
          </a:xfrm>
        </p:spPr>
        <p:txBody>
          <a:bodyPr/>
          <a:lstStyle>
            <a:lvl1pPr>
              <a:spcAft>
                <a:spcPts val="400"/>
              </a:spcAft>
              <a:defRPr sz="1400"/>
            </a:lvl1pPr>
            <a:lvl2pPr>
              <a:spcAft>
                <a:spcPts val="400"/>
              </a:spcAft>
              <a:defRPr sz="1400"/>
            </a:lvl2pPr>
            <a:lvl3pPr marL="109728" indent="-109728">
              <a:spcAft>
                <a:spcPts val="400"/>
              </a:spcAft>
              <a:defRPr sz="14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0" name="Text Placeholder 2"/>
          <p:cNvSpPr>
            <a:spLocks noGrp="1"/>
          </p:cNvSpPr>
          <p:nvPr userDrawn="1">
            <p:ph type="body" sz="quarter" idx="12"/>
          </p:nvPr>
        </p:nvSpPr>
        <p:spPr>
          <a:xfrm>
            <a:off x="879847" y="4732983"/>
            <a:ext cx="1998167" cy="1157277"/>
          </a:xfrm>
        </p:spPr>
        <p:txBody>
          <a:bodyPr/>
          <a:lstStyle>
            <a:lvl1pPr>
              <a:spcAft>
                <a:spcPts val="400"/>
              </a:spcAft>
              <a:defRPr sz="1600" b="1">
                <a:solidFill>
                  <a:schemeClr val="accent3"/>
                </a:solidFill>
              </a:defRPr>
            </a:lvl1pPr>
            <a:lvl2pPr>
              <a:spcAft>
                <a:spcPts val="400"/>
              </a:spcAft>
              <a:defRPr sz="1600"/>
            </a:lvl2pPr>
            <a:lvl3pPr marL="137160" indent="-137160">
              <a:spcAft>
                <a:spcPts val="400"/>
              </a:spcAft>
              <a:defRPr sz="16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7" name="Text Placeholder 4"/>
          <p:cNvSpPr>
            <a:spLocks noGrp="1"/>
          </p:cNvSpPr>
          <p:nvPr>
            <p:ph type="body" sz="quarter" idx="29"/>
          </p:nvPr>
        </p:nvSpPr>
        <p:spPr>
          <a:xfrm>
            <a:off x="3090543" y="4742865"/>
            <a:ext cx="2710740" cy="1170337"/>
          </a:xfrm>
        </p:spPr>
        <p:txBody>
          <a:bodyPr/>
          <a:lstStyle>
            <a:lvl1pPr>
              <a:spcAft>
                <a:spcPts val="400"/>
              </a:spcAft>
              <a:defRPr sz="1400"/>
            </a:lvl1pPr>
            <a:lvl2pPr>
              <a:spcAft>
                <a:spcPts val="400"/>
              </a:spcAft>
              <a:defRPr sz="1400"/>
            </a:lvl2pPr>
            <a:lvl3pPr marL="109728" indent="-109728">
              <a:spcAft>
                <a:spcPts val="400"/>
              </a:spcAft>
              <a:defRPr sz="14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8" name="Text Placeholder 4"/>
          <p:cNvSpPr>
            <a:spLocks noGrp="1"/>
          </p:cNvSpPr>
          <p:nvPr>
            <p:ph type="body" sz="quarter" idx="30"/>
          </p:nvPr>
        </p:nvSpPr>
        <p:spPr>
          <a:xfrm>
            <a:off x="5999213" y="4742865"/>
            <a:ext cx="2710740" cy="1170337"/>
          </a:xfrm>
        </p:spPr>
        <p:txBody>
          <a:bodyPr/>
          <a:lstStyle>
            <a:lvl1pPr>
              <a:spcAft>
                <a:spcPts val="400"/>
              </a:spcAft>
              <a:defRPr sz="1400"/>
            </a:lvl1pPr>
            <a:lvl2pPr>
              <a:spcAft>
                <a:spcPts val="400"/>
              </a:spcAft>
              <a:defRPr sz="1400"/>
            </a:lvl2pPr>
            <a:lvl3pPr marL="109728" indent="-109728">
              <a:spcAft>
                <a:spcPts val="400"/>
              </a:spcAft>
              <a:defRPr sz="14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9" name="Text Placeholder 4"/>
          <p:cNvSpPr>
            <a:spLocks noGrp="1"/>
          </p:cNvSpPr>
          <p:nvPr>
            <p:ph type="body" sz="quarter" idx="31"/>
          </p:nvPr>
        </p:nvSpPr>
        <p:spPr>
          <a:xfrm>
            <a:off x="8883544" y="4742865"/>
            <a:ext cx="2710740" cy="1170337"/>
          </a:xfrm>
        </p:spPr>
        <p:txBody>
          <a:bodyPr/>
          <a:lstStyle>
            <a:lvl1pPr>
              <a:spcAft>
                <a:spcPts val="400"/>
              </a:spcAft>
              <a:defRPr sz="1400"/>
            </a:lvl1pPr>
            <a:lvl2pPr>
              <a:spcAft>
                <a:spcPts val="400"/>
              </a:spcAft>
              <a:defRPr sz="1400"/>
            </a:lvl2pPr>
            <a:lvl3pPr marL="109728" indent="-109728">
              <a:spcAft>
                <a:spcPts val="400"/>
              </a:spcAft>
              <a:defRPr sz="14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34201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ections 4 Segments Header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484414" y="1597785"/>
            <a:ext cx="11204347" cy="1340251"/>
            <a:chOff x="484414" y="1597785"/>
            <a:chExt cx="11204347" cy="1340251"/>
          </a:xfrm>
        </p:grpSpPr>
        <p:sp>
          <p:nvSpPr>
            <p:cNvPr id="17" name="Content Placeholder 5"/>
            <p:cNvSpPr txBox="1">
              <a:spLocks/>
            </p:cNvSpPr>
            <p:nvPr userDrawn="1"/>
          </p:nvSpPr>
          <p:spPr bwMode="auto">
            <a:xfrm>
              <a:off x="485774" y="1597785"/>
              <a:ext cx="11202987" cy="1337553"/>
            </a:xfrm>
            <a:prstGeom prst="roundRect">
              <a:avLst>
                <a:gd name="adj" fmla="val 9514"/>
              </a:avLst>
            </a:prstGeom>
            <a:solidFill>
              <a:srgbClr val="FFFFFF"/>
            </a:solidFill>
            <a:ln>
              <a:solidFill>
                <a:srgbClr val="F2F2F2">
                  <a:alpha val="0"/>
                </a:srgbClr>
              </a:solidFill>
            </a:ln>
            <a:extLs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457200" tIns="137160" rIns="274320" bIns="13716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1" fontAlgn="base" hangingPunct="1">
                <a:spcBef>
                  <a:spcPct val="0"/>
                </a:spcBef>
                <a:spcAft>
                  <a:spcPts val="800"/>
                </a:spcAft>
                <a:buFont typeface="Arial" charset="0"/>
                <a:defRPr sz="2000" b="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0" indent="0" algn="l" rtl="0" eaLnBrk="1" fontAlgn="base" hangingPunct="1">
                <a:spcBef>
                  <a:spcPct val="0"/>
                </a:spcBef>
                <a:spcAft>
                  <a:spcPts val="600"/>
                </a:spcAft>
                <a:buFont typeface="Arial" charset="0"/>
                <a:defRPr sz="20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2pPr>
              <a:lvl3pPr marL="228600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•"/>
                <a:defRPr sz="20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3pPr>
              <a:lvl4pPr marL="458788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–"/>
                <a:defRPr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4pPr>
              <a:lvl5pPr marL="688975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•"/>
                <a:defRPr sz="16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5pPr>
              <a:lvl6pPr marL="860425" indent="-174625" algn="l" defTabSz="860425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itchFamily="34" charset="0"/>
                <a:buChar char="•"/>
                <a:defRPr sz="1400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6pPr>
              <a:lvl7pPr marL="860425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Tx/>
                <a:buNone/>
                <a:defRPr sz="1200" i="1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600"/>
                </a:spcAft>
              </a:pPr>
              <a:endParaRPr lang="en-US" sz="1800" dirty="0">
                <a:ea typeface="Calibri"/>
                <a:cs typeface="Calibri"/>
              </a:endParaRPr>
            </a:p>
          </p:txBody>
        </p:sp>
        <p:sp>
          <p:nvSpPr>
            <p:cNvPr id="18" name="Round Same Side Corner Rectangle 17"/>
            <p:cNvSpPr/>
            <p:nvPr userDrawn="1"/>
          </p:nvSpPr>
          <p:spPr>
            <a:xfrm rot="16200000">
              <a:off x="-62570" y="2147466"/>
              <a:ext cx="1337553" cy="243586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7" name="Straight Connector 26"/>
            <p:cNvCxnSpPr/>
            <p:nvPr userDrawn="1"/>
          </p:nvCxnSpPr>
          <p:spPr>
            <a:xfrm flipV="1">
              <a:off x="2990088" y="1600483"/>
              <a:ext cx="0" cy="1337553"/>
            </a:xfrm>
            <a:prstGeom prst="line">
              <a:avLst/>
            </a:prstGeom>
            <a:ln w="9525" cmpd="sng">
              <a:gradFill flip="none"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 userDrawn="1"/>
          </p:nvCxnSpPr>
          <p:spPr>
            <a:xfrm flipV="1">
              <a:off x="5897880" y="1600482"/>
              <a:ext cx="0" cy="1337553"/>
            </a:xfrm>
            <a:prstGeom prst="line">
              <a:avLst/>
            </a:prstGeom>
            <a:ln w="9525" cmpd="sng">
              <a:gradFill flip="none"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 userDrawn="1"/>
          </p:nvCxnSpPr>
          <p:spPr>
            <a:xfrm flipV="1">
              <a:off x="8796528" y="1600482"/>
              <a:ext cx="0" cy="1337553"/>
            </a:xfrm>
            <a:prstGeom prst="line">
              <a:avLst/>
            </a:prstGeom>
            <a:ln w="9525" cmpd="sng">
              <a:gradFill flip="none"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 userDrawn="1"/>
        </p:nvGrpSpPr>
        <p:grpSpPr>
          <a:xfrm>
            <a:off x="484632" y="3114910"/>
            <a:ext cx="11204347" cy="1340251"/>
            <a:chOff x="484414" y="3114910"/>
            <a:chExt cx="11204347" cy="1340251"/>
          </a:xfrm>
        </p:grpSpPr>
        <p:sp>
          <p:nvSpPr>
            <p:cNvPr id="16" name="Content Placeholder 5"/>
            <p:cNvSpPr txBox="1">
              <a:spLocks/>
            </p:cNvSpPr>
            <p:nvPr userDrawn="1"/>
          </p:nvSpPr>
          <p:spPr bwMode="auto">
            <a:xfrm>
              <a:off x="485774" y="3114910"/>
              <a:ext cx="11202987" cy="1337553"/>
            </a:xfrm>
            <a:prstGeom prst="roundRect">
              <a:avLst>
                <a:gd name="adj" fmla="val 9990"/>
              </a:avLst>
            </a:prstGeom>
            <a:solidFill>
              <a:srgbClr val="FFFFFF"/>
            </a:solidFill>
            <a:ln>
              <a:solidFill>
                <a:srgbClr val="F2F2F2">
                  <a:alpha val="0"/>
                </a:srgbClr>
              </a:solidFill>
            </a:ln>
            <a:extLs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457200" tIns="137160" rIns="274320" bIns="13716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1" fontAlgn="base" hangingPunct="1">
                <a:spcBef>
                  <a:spcPct val="0"/>
                </a:spcBef>
                <a:spcAft>
                  <a:spcPts val="800"/>
                </a:spcAft>
                <a:buFont typeface="Arial" charset="0"/>
                <a:defRPr sz="2000" b="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0" indent="0" algn="l" rtl="0" eaLnBrk="1" fontAlgn="base" hangingPunct="1">
                <a:spcBef>
                  <a:spcPct val="0"/>
                </a:spcBef>
                <a:spcAft>
                  <a:spcPts val="600"/>
                </a:spcAft>
                <a:buFont typeface="Arial" charset="0"/>
                <a:defRPr sz="20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2pPr>
              <a:lvl3pPr marL="228600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•"/>
                <a:defRPr sz="20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3pPr>
              <a:lvl4pPr marL="458788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–"/>
                <a:defRPr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4pPr>
              <a:lvl5pPr marL="688975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•"/>
                <a:defRPr sz="16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5pPr>
              <a:lvl6pPr marL="860425" indent="-174625" algn="l" defTabSz="860425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itchFamily="34" charset="0"/>
                <a:buChar char="•"/>
                <a:defRPr sz="1400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6pPr>
              <a:lvl7pPr marL="860425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Tx/>
                <a:buNone/>
                <a:defRPr sz="1200" i="1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600"/>
                </a:spcAft>
              </a:pPr>
              <a:endParaRPr lang="en-US" sz="1800" dirty="0">
                <a:ea typeface="Calibri"/>
                <a:cs typeface="Calibri"/>
              </a:endParaRPr>
            </a:p>
          </p:txBody>
        </p:sp>
        <p:sp>
          <p:nvSpPr>
            <p:cNvPr id="21" name="Round Same Side Corner Rectangle 20"/>
            <p:cNvSpPr/>
            <p:nvPr userDrawn="1"/>
          </p:nvSpPr>
          <p:spPr>
            <a:xfrm rot="16200000">
              <a:off x="-62570" y="3664591"/>
              <a:ext cx="1337553" cy="243586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6" name="Straight Connector 25"/>
            <p:cNvCxnSpPr/>
            <p:nvPr userDrawn="1"/>
          </p:nvCxnSpPr>
          <p:spPr>
            <a:xfrm flipV="1">
              <a:off x="2989870" y="3117608"/>
              <a:ext cx="0" cy="1337553"/>
            </a:xfrm>
            <a:prstGeom prst="line">
              <a:avLst/>
            </a:prstGeom>
            <a:ln w="9525" cmpd="sng">
              <a:gradFill flip="none" rotWithShape="1"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540000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 flipV="1">
              <a:off x="5897880" y="3117608"/>
              <a:ext cx="0" cy="1337553"/>
            </a:xfrm>
            <a:prstGeom prst="line">
              <a:avLst/>
            </a:prstGeom>
            <a:ln w="9525" cmpd="sng">
              <a:gradFill flip="none" rotWithShape="1"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540000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>
            <a:xfrm flipV="1">
              <a:off x="8796528" y="3117608"/>
              <a:ext cx="0" cy="1337553"/>
            </a:xfrm>
            <a:prstGeom prst="line">
              <a:avLst/>
            </a:prstGeom>
            <a:ln w="9525" cmpd="sng">
              <a:gradFill flip="none" rotWithShape="1"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540000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 userDrawn="1"/>
        </p:nvGrpSpPr>
        <p:grpSpPr>
          <a:xfrm>
            <a:off x="475488" y="4609220"/>
            <a:ext cx="11206163" cy="1340254"/>
            <a:chOff x="482600" y="4609220"/>
            <a:chExt cx="11206163" cy="1340254"/>
          </a:xfrm>
        </p:grpSpPr>
        <p:sp>
          <p:nvSpPr>
            <p:cNvPr id="12" name="Content Placeholder 5"/>
            <p:cNvSpPr txBox="1">
              <a:spLocks/>
            </p:cNvSpPr>
            <p:nvPr userDrawn="1"/>
          </p:nvSpPr>
          <p:spPr bwMode="auto">
            <a:xfrm>
              <a:off x="482600" y="4609222"/>
              <a:ext cx="11206163" cy="1337553"/>
            </a:xfrm>
            <a:prstGeom prst="roundRect">
              <a:avLst>
                <a:gd name="adj" fmla="val 9514"/>
              </a:avLst>
            </a:prstGeom>
            <a:solidFill>
              <a:srgbClr val="FFFFFF"/>
            </a:solidFill>
            <a:ln>
              <a:solidFill>
                <a:srgbClr val="F2F2F2">
                  <a:alpha val="0"/>
                </a:srgbClr>
              </a:solidFill>
            </a:ln>
            <a:extLs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457200" tIns="137160" rIns="274320" bIns="13716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1" fontAlgn="base" hangingPunct="1">
                <a:spcBef>
                  <a:spcPct val="0"/>
                </a:spcBef>
                <a:spcAft>
                  <a:spcPts val="800"/>
                </a:spcAft>
                <a:buFont typeface="Arial" charset="0"/>
                <a:defRPr sz="2000" b="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0" indent="0" algn="l" rtl="0" eaLnBrk="1" fontAlgn="base" hangingPunct="1">
                <a:spcBef>
                  <a:spcPct val="0"/>
                </a:spcBef>
                <a:spcAft>
                  <a:spcPts val="600"/>
                </a:spcAft>
                <a:buFont typeface="Arial" charset="0"/>
                <a:defRPr sz="20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2pPr>
              <a:lvl3pPr marL="228600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•"/>
                <a:defRPr sz="20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3pPr>
              <a:lvl4pPr marL="458788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–"/>
                <a:defRPr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4pPr>
              <a:lvl5pPr marL="688975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•"/>
                <a:defRPr sz="16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5pPr>
              <a:lvl6pPr marL="860425" indent="-174625" algn="l" defTabSz="860425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itchFamily="34" charset="0"/>
                <a:buChar char="•"/>
                <a:defRPr sz="1400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6pPr>
              <a:lvl7pPr marL="860425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Tx/>
                <a:buNone/>
                <a:defRPr sz="1200" i="1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600"/>
                </a:spcAft>
              </a:pPr>
              <a:endParaRPr lang="en-US" sz="1800" dirty="0">
                <a:ea typeface="Calibri"/>
                <a:cs typeface="Calibri"/>
              </a:endParaRPr>
            </a:p>
          </p:txBody>
        </p:sp>
        <p:sp>
          <p:nvSpPr>
            <p:cNvPr id="15" name="Round Same Side Corner Rectangle 14"/>
            <p:cNvSpPr/>
            <p:nvPr userDrawn="1"/>
          </p:nvSpPr>
          <p:spPr>
            <a:xfrm rot="16200000">
              <a:off x="-56896" y="5156205"/>
              <a:ext cx="1337555" cy="243586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3" name="Straight Connector 22"/>
            <p:cNvCxnSpPr/>
            <p:nvPr userDrawn="1"/>
          </p:nvCxnSpPr>
          <p:spPr>
            <a:xfrm flipV="1">
              <a:off x="2996419" y="4611920"/>
              <a:ext cx="0" cy="1337554"/>
            </a:xfrm>
            <a:prstGeom prst="line">
              <a:avLst/>
            </a:prstGeom>
            <a:ln w="9525" cmpd="sng">
              <a:gradFill flip="none" rotWithShape="1"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540000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 userDrawn="1"/>
          </p:nvCxnSpPr>
          <p:spPr>
            <a:xfrm flipV="1">
              <a:off x="5904992" y="4611920"/>
              <a:ext cx="0" cy="1337554"/>
            </a:xfrm>
            <a:prstGeom prst="line">
              <a:avLst/>
            </a:prstGeom>
            <a:ln w="9525" cmpd="sng">
              <a:gradFill flip="none" rotWithShape="1"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540000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 userDrawn="1"/>
          </p:nvCxnSpPr>
          <p:spPr>
            <a:xfrm flipV="1">
              <a:off x="8803640" y="4611920"/>
              <a:ext cx="0" cy="1337554"/>
            </a:xfrm>
            <a:prstGeom prst="line">
              <a:avLst/>
            </a:prstGeom>
            <a:ln w="9525" cmpd="sng">
              <a:gradFill flip="none" rotWithShape="1"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540000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 userDrawn="1"/>
        </p:nvSpPr>
        <p:spPr>
          <a:xfrm>
            <a:off x="1217931" y="6372097"/>
            <a:ext cx="523963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 smtClean="0">
                <a:solidFill>
                  <a:schemeClr val="tx2"/>
                </a:solidFill>
                <a:ea typeface="Calibri"/>
                <a:cs typeface="Calibri"/>
              </a:rPr>
              <a:t>© 2015 AT&amp;T Intellectual Property. All rights reserved. AT&amp;T and the AT&amp;T logo are trademarks of AT&amp;T Intellectual Property.</a:t>
            </a:r>
            <a:endParaRPr lang="en-US" sz="600" dirty="0">
              <a:solidFill>
                <a:schemeClr val="tx2"/>
              </a:solidFill>
              <a:ea typeface="Calibri"/>
              <a:cs typeface="Calibri"/>
            </a:endParaRPr>
          </a:p>
        </p:txBody>
      </p:sp>
      <p:sp>
        <p:nvSpPr>
          <p:cNvPr id="13" name="Footer Placeholder 6"/>
          <p:cNvSpPr>
            <a:spLocks noGrp="1"/>
          </p:cNvSpPr>
          <p:nvPr userDrawn="1">
            <p:ph type="ftr" sz="quarter" idx="3"/>
          </p:nvPr>
        </p:nvSpPr>
        <p:spPr>
          <a:xfrm>
            <a:off x="1220045" y="6455664"/>
            <a:ext cx="5267124" cy="291652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rgbClr val="666666"/>
                </a:solidFill>
              </a:defRPr>
            </a:lvl1pPr>
          </a:lstStyle>
          <a:p>
            <a:r>
              <a:rPr lang="en-US" smtClean="0"/>
              <a:t>AT&amp;T Proprietary (Internal Use Only). Not for use or disclosure outside the AT&amp;T companies except under written agreement.</a:t>
            </a:r>
            <a:endParaRPr lang="en-US" dirty="0"/>
          </a:p>
        </p:txBody>
      </p:sp>
      <p:sp>
        <p:nvSpPr>
          <p:cNvPr id="14" name="Slide Number Placeholder 7"/>
          <p:cNvSpPr>
            <a:spLocks noGrp="1"/>
          </p:cNvSpPr>
          <p:nvPr userDrawn="1">
            <p:ph type="sldNum" sz="quarter" idx="4"/>
          </p:nvPr>
        </p:nvSpPr>
        <p:spPr>
          <a:xfrm>
            <a:off x="482097" y="6346794"/>
            <a:ext cx="245278" cy="244506"/>
          </a:xfrm>
          <a:prstGeom prst="rect">
            <a:avLst/>
          </a:prstGeom>
        </p:spPr>
        <p:txBody>
          <a:bodyPr/>
          <a:lstStyle>
            <a:lvl1pPr algn="l">
              <a:defRPr sz="800" b="1"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fld id="{8074B6C9-7640-0346-9181-9D7622A3024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7" name="Text Placeholder 6"/>
          <p:cNvSpPr>
            <a:spLocks noGrp="1"/>
          </p:cNvSpPr>
          <p:nvPr userDrawn="1">
            <p:ph type="body" sz="quarter" idx="22"/>
          </p:nvPr>
        </p:nvSpPr>
        <p:spPr>
          <a:xfrm>
            <a:off x="3090543" y="1330820"/>
            <a:ext cx="2714629" cy="268760"/>
          </a:xfrm>
        </p:spPr>
        <p:txBody>
          <a:bodyPr/>
          <a:lstStyle>
            <a:lvl1pPr>
              <a:defRPr sz="1400" i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Text Placeholder 6"/>
          <p:cNvSpPr>
            <a:spLocks noGrp="1"/>
          </p:cNvSpPr>
          <p:nvPr userDrawn="1">
            <p:ph type="body" sz="quarter" idx="32"/>
          </p:nvPr>
        </p:nvSpPr>
        <p:spPr>
          <a:xfrm>
            <a:off x="5988618" y="1330821"/>
            <a:ext cx="2713056" cy="268759"/>
          </a:xfrm>
        </p:spPr>
        <p:txBody>
          <a:bodyPr/>
          <a:lstStyle>
            <a:lvl1pPr>
              <a:defRPr sz="1400" i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6" name="Text Placeholder 6"/>
          <p:cNvSpPr>
            <a:spLocks noGrp="1"/>
          </p:cNvSpPr>
          <p:nvPr userDrawn="1">
            <p:ph type="body" sz="quarter" idx="33"/>
          </p:nvPr>
        </p:nvSpPr>
        <p:spPr>
          <a:xfrm>
            <a:off x="8886691" y="1330820"/>
            <a:ext cx="2711485" cy="268760"/>
          </a:xfrm>
        </p:spPr>
        <p:txBody>
          <a:bodyPr/>
          <a:lstStyle>
            <a:lvl1pPr>
              <a:defRPr sz="1400" i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5" name="Text Placeholder 2"/>
          <p:cNvSpPr>
            <a:spLocks noGrp="1"/>
          </p:cNvSpPr>
          <p:nvPr userDrawn="1">
            <p:ph type="body" sz="quarter" idx="10"/>
          </p:nvPr>
        </p:nvSpPr>
        <p:spPr>
          <a:xfrm>
            <a:off x="883845" y="1728789"/>
            <a:ext cx="1998167" cy="1166269"/>
          </a:xfrm>
        </p:spPr>
        <p:txBody>
          <a:bodyPr/>
          <a:lstStyle>
            <a:lvl1pPr>
              <a:spcAft>
                <a:spcPts val="400"/>
              </a:spcAft>
              <a:defRPr sz="1600" b="1">
                <a:solidFill>
                  <a:schemeClr val="accent1"/>
                </a:solidFill>
              </a:defRPr>
            </a:lvl1pPr>
            <a:lvl2pPr>
              <a:spcAft>
                <a:spcPts val="400"/>
              </a:spcAft>
              <a:defRPr sz="1600"/>
            </a:lvl2pPr>
            <a:lvl3pPr marL="137160" indent="-137160">
              <a:spcAft>
                <a:spcPts val="400"/>
              </a:spcAft>
              <a:defRPr sz="16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6" name="Text Placeholder 4"/>
          <p:cNvSpPr>
            <a:spLocks noGrp="1"/>
          </p:cNvSpPr>
          <p:nvPr userDrawn="1">
            <p:ph type="body" sz="quarter" idx="13"/>
          </p:nvPr>
        </p:nvSpPr>
        <p:spPr>
          <a:xfrm>
            <a:off x="3090543" y="1728789"/>
            <a:ext cx="2710740" cy="1170337"/>
          </a:xfrm>
        </p:spPr>
        <p:txBody>
          <a:bodyPr/>
          <a:lstStyle>
            <a:lvl1pPr>
              <a:spcAft>
                <a:spcPts val="400"/>
              </a:spcAft>
              <a:defRPr sz="1400"/>
            </a:lvl1pPr>
            <a:lvl2pPr>
              <a:spcAft>
                <a:spcPts val="400"/>
              </a:spcAft>
              <a:defRPr sz="1400"/>
            </a:lvl2pPr>
            <a:lvl3pPr marL="109728" indent="-109728">
              <a:spcAft>
                <a:spcPts val="400"/>
              </a:spcAft>
              <a:defRPr sz="14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8" name="Text Placeholder 4"/>
          <p:cNvSpPr>
            <a:spLocks noGrp="1"/>
          </p:cNvSpPr>
          <p:nvPr userDrawn="1">
            <p:ph type="body" sz="quarter" idx="24"/>
          </p:nvPr>
        </p:nvSpPr>
        <p:spPr>
          <a:xfrm>
            <a:off x="5999213" y="1728789"/>
            <a:ext cx="2710740" cy="1170337"/>
          </a:xfrm>
        </p:spPr>
        <p:txBody>
          <a:bodyPr/>
          <a:lstStyle>
            <a:lvl1pPr>
              <a:spcAft>
                <a:spcPts val="400"/>
              </a:spcAft>
              <a:defRPr sz="1400"/>
            </a:lvl1pPr>
            <a:lvl2pPr>
              <a:spcAft>
                <a:spcPts val="400"/>
              </a:spcAft>
              <a:defRPr sz="1400"/>
            </a:lvl2pPr>
            <a:lvl3pPr marL="109728" indent="-109728">
              <a:spcAft>
                <a:spcPts val="400"/>
              </a:spcAft>
              <a:defRPr sz="14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8" name="Text Placeholder 4"/>
          <p:cNvSpPr>
            <a:spLocks noGrp="1"/>
          </p:cNvSpPr>
          <p:nvPr userDrawn="1">
            <p:ph type="body" sz="quarter" idx="25"/>
          </p:nvPr>
        </p:nvSpPr>
        <p:spPr>
          <a:xfrm>
            <a:off x="8883544" y="1728789"/>
            <a:ext cx="2710740" cy="1170337"/>
          </a:xfrm>
        </p:spPr>
        <p:txBody>
          <a:bodyPr/>
          <a:lstStyle>
            <a:lvl1pPr>
              <a:spcAft>
                <a:spcPts val="400"/>
              </a:spcAft>
              <a:defRPr sz="1400"/>
            </a:lvl1pPr>
            <a:lvl2pPr>
              <a:spcAft>
                <a:spcPts val="400"/>
              </a:spcAft>
              <a:defRPr sz="1400"/>
            </a:lvl2pPr>
            <a:lvl3pPr marL="109728" indent="-109728">
              <a:spcAft>
                <a:spcPts val="400"/>
              </a:spcAft>
              <a:defRPr sz="14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6" name="Text Placeholder 2"/>
          <p:cNvSpPr>
            <a:spLocks noGrp="1"/>
          </p:cNvSpPr>
          <p:nvPr userDrawn="1">
            <p:ph type="body" sz="quarter" idx="11"/>
          </p:nvPr>
        </p:nvSpPr>
        <p:spPr>
          <a:xfrm>
            <a:off x="881846" y="3247159"/>
            <a:ext cx="1998167" cy="1157591"/>
          </a:xfrm>
        </p:spPr>
        <p:txBody>
          <a:bodyPr/>
          <a:lstStyle>
            <a:lvl1pPr>
              <a:spcAft>
                <a:spcPts val="400"/>
              </a:spcAft>
              <a:defRPr sz="1600" b="1">
                <a:solidFill>
                  <a:schemeClr val="accent5"/>
                </a:solidFill>
              </a:defRPr>
            </a:lvl1pPr>
            <a:lvl2pPr>
              <a:spcAft>
                <a:spcPts val="400"/>
              </a:spcAft>
              <a:defRPr sz="1600"/>
            </a:lvl2pPr>
            <a:lvl3pPr marL="137160" indent="-137160">
              <a:spcAft>
                <a:spcPts val="400"/>
              </a:spcAft>
              <a:defRPr sz="16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9" name="Text Placeholder 4"/>
          <p:cNvSpPr>
            <a:spLocks noGrp="1"/>
          </p:cNvSpPr>
          <p:nvPr userDrawn="1">
            <p:ph type="body" sz="quarter" idx="26"/>
          </p:nvPr>
        </p:nvSpPr>
        <p:spPr>
          <a:xfrm>
            <a:off x="3090543" y="3254562"/>
            <a:ext cx="2710740" cy="1170337"/>
          </a:xfrm>
        </p:spPr>
        <p:txBody>
          <a:bodyPr/>
          <a:lstStyle>
            <a:lvl1pPr>
              <a:spcAft>
                <a:spcPts val="400"/>
              </a:spcAft>
              <a:defRPr sz="1400"/>
            </a:lvl1pPr>
            <a:lvl2pPr>
              <a:spcAft>
                <a:spcPts val="400"/>
              </a:spcAft>
              <a:defRPr sz="1400"/>
            </a:lvl2pPr>
            <a:lvl3pPr marL="109728" indent="-109728">
              <a:spcAft>
                <a:spcPts val="400"/>
              </a:spcAft>
              <a:defRPr sz="14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0" name="Text Placeholder 4"/>
          <p:cNvSpPr>
            <a:spLocks noGrp="1"/>
          </p:cNvSpPr>
          <p:nvPr userDrawn="1">
            <p:ph type="body" sz="quarter" idx="27"/>
          </p:nvPr>
        </p:nvSpPr>
        <p:spPr>
          <a:xfrm>
            <a:off x="5999213" y="3254562"/>
            <a:ext cx="2710740" cy="1170337"/>
          </a:xfrm>
        </p:spPr>
        <p:txBody>
          <a:bodyPr/>
          <a:lstStyle>
            <a:lvl1pPr>
              <a:spcAft>
                <a:spcPts val="400"/>
              </a:spcAft>
              <a:defRPr sz="1400"/>
            </a:lvl1pPr>
            <a:lvl2pPr>
              <a:spcAft>
                <a:spcPts val="400"/>
              </a:spcAft>
              <a:defRPr sz="1400"/>
            </a:lvl2pPr>
            <a:lvl3pPr marL="109728" indent="-109728">
              <a:spcAft>
                <a:spcPts val="400"/>
              </a:spcAft>
              <a:defRPr sz="14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1" name="Text Placeholder 4"/>
          <p:cNvSpPr>
            <a:spLocks noGrp="1"/>
          </p:cNvSpPr>
          <p:nvPr userDrawn="1">
            <p:ph type="body" sz="quarter" idx="28"/>
          </p:nvPr>
        </p:nvSpPr>
        <p:spPr>
          <a:xfrm>
            <a:off x="8883544" y="3254562"/>
            <a:ext cx="2710740" cy="1170337"/>
          </a:xfrm>
        </p:spPr>
        <p:txBody>
          <a:bodyPr/>
          <a:lstStyle>
            <a:lvl1pPr>
              <a:spcAft>
                <a:spcPts val="400"/>
              </a:spcAft>
              <a:defRPr sz="1400"/>
            </a:lvl1pPr>
            <a:lvl2pPr>
              <a:spcAft>
                <a:spcPts val="400"/>
              </a:spcAft>
              <a:defRPr sz="1400"/>
            </a:lvl2pPr>
            <a:lvl3pPr marL="109728" indent="-109728">
              <a:spcAft>
                <a:spcPts val="400"/>
              </a:spcAft>
              <a:defRPr sz="14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7" name="Text Placeholder 2"/>
          <p:cNvSpPr>
            <a:spLocks noGrp="1"/>
          </p:cNvSpPr>
          <p:nvPr userDrawn="1">
            <p:ph type="body" sz="quarter" idx="12"/>
          </p:nvPr>
        </p:nvSpPr>
        <p:spPr>
          <a:xfrm>
            <a:off x="879847" y="4740634"/>
            <a:ext cx="1998167" cy="1157277"/>
          </a:xfrm>
        </p:spPr>
        <p:txBody>
          <a:bodyPr/>
          <a:lstStyle>
            <a:lvl1pPr>
              <a:spcAft>
                <a:spcPts val="400"/>
              </a:spcAft>
              <a:defRPr sz="1600" b="1">
                <a:solidFill>
                  <a:schemeClr val="accent3"/>
                </a:solidFill>
              </a:defRPr>
            </a:lvl1pPr>
            <a:lvl2pPr>
              <a:spcAft>
                <a:spcPts val="400"/>
              </a:spcAft>
              <a:defRPr sz="1600"/>
            </a:lvl2pPr>
            <a:lvl3pPr marL="137160" indent="-137160">
              <a:spcAft>
                <a:spcPts val="400"/>
              </a:spcAft>
              <a:defRPr sz="16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2" name="Text Placeholder 4"/>
          <p:cNvSpPr>
            <a:spLocks noGrp="1"/>
          </p:cNvSpPr>
          <p:nvPr userDrawn="1">
            <p:ph type="body" sz="quarter" idx="29"/>
          </p:nvPr>
        </p:nvSpPr>
        <p:spPr>
          <a:xfrm>
            <a:off x="3090543" y="4740634"/>
            <a:ext cx="2710740" cy="1170337"/>
          </a:xfrm>
        </p:spPr>
        <p:txBody>
          <a:bodyPr/>
          <a:lstStyle>
            <a:lvl1pPr>
              <a:spcAft>
                <a:spcPts val="400"/>
              </a:spcAft>
              <a:defRPr sz="1400"/>
            </a:lvl1pPr>
            <a:lvl2pPr>
              <a:spcAft>
                <a:spcPts val="400"/>
              </a:spcAft>
              <a:defRPr sz="1400"/>
            </a:lvl2pPr>
            <a:lvl3pPr marL="109728" indent="-109728">
              <a:spcAft>
                <a:spcPts val="400"/>
              </a:spcAft>
              <a:defRPr sz="14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3" name="Text Placeholder 4"/>
          <p:cNvSpPr>
            <a:spLocks noGrp="1"/>
          </p:cNvSpPr>
          <p:nvPr userDrawn="1">
            <p:ph type="body" sz="quarter" idx="30"/>
          </p:nvPr>
        </p:nvSpPr>
        <p:spPr>
          <a:xfrm>
            <a:off x="5999213" y="4740634"/>
            <a:ext cx="2710740" cy="1170337"/>
          </a:xfrm>
        </p:spPr>
        <p:txBody>
          <a:bodyPr/>
          <a:lstStyle>
            <a:lvl1pPr>
              <a:spcAft>
                <a:spcPts val="400"/>
              </a:spcAft>
              <a:defRPr sz="1400"/>
            </a:lvl1pPr>
            <a:lvl2pPr>
              <a:spcAft>
                <a:spcPts val="400"/>
              </a:spcAft>
              <a:defRPr sz="1400"/>
            </a:lvl2pPr>
            <a:lvl3pPr marL="109728" indent="-109728">
              <a:spcAft>
                <a:spcPts val="400"/>
              </a:spcAft>
              <a:defRPr sz="14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 Placeholder 4"/>
          <p:cNvSpPr>
            <a:spLocks noGrp="1"/>
          </p:cNvSpPr>
          <p:nvPr userDrawn="1">
            <p:ph type="body" sz="quarter" idx="31"/>
          </p:nvPr>
        </p:nvSpPr>
        <p:spPr>
          <a:xfrm>
            <a:off x="8883544" y="4740634"/>
            <a:ext cx="2710740" cy="1170337"/>
          </a:xfrm>
        </p:spPr>
        <p:txBody>
          <a:bodyPr/>
          <a:lstStyle>
            <a:lvl1pPr>
              <a:spcAft>
                <a:spcPts val="400"/>
              </a:spcAft>
              <a:defRPr sz="1400"/>
            </a:lvl1pPr>
            <a:lvl2pPr>
              <a:spcAft>
                <a:spcPts val="400"/>
              </a:spcAft>
              <a:defRPr sz="1400"/>
            </a:lvl2pPr>
            <a:lvl3pPr marL="109728" indent="-109728">
              <a:spcAft>
                <a:spcPts val="400"/>
              </a:spcAft>
              <a:defRPr sz="14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805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ections Shor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479984" y="2441560"/>
            <a:ext cx="11215105" cy="646408"/>
            <a:chOff x="360363" y="2441560"/>
            <a:chExt cx="8420100" cy="646408"/>
          </a:xfrm>
        </p:grpSpPr>
        <p:sp>
          <p:nvSpPr>
            <p:cNvPr id="21" name="Rounded Rectangle 20"/>
            <p:cNvSpPr/>
            <p:nvPr userDrawn="1"/>
          </p:nvSpPr>
          <p:spPr>
            <a:xfrm>
              <a:off x="360363" y="2441563"/>
              <a:ext cx="8420100" cy="646405"/>
            </a:xfrm>
            <a:prstGeom prst="roundRect">
              <a:avLst>
                <a:gd name="adj" fmla="val 19466"/>
              </a:avLst>
            </a:prstGeom>
            <a:solidFill>
              <a:schemeClr val="bg1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dirty="0">
                <a:solidFill>
                  <a:srgbClr val="6E6F71"/>
                </a:solidFill>
                <a:latin typeface="Calibri"/>
              </a:endParaRPr>
            </a:p>
            <a:p>
              <a:endParaRPr lang="en-US" dirty="0">
                <a:solidFill>
                  <a:srgbClr val="6E6F71"/>
                </a:solidFill>
                <a:latin typeface="Calibri"/>
              </a:endParaRPr>
            </a:p>
            <a:p>
              <a:endParaRPr lang="en-US" dirty="0">
                <a:solidFill>
                  <a:srgbClr val="6E6F71"/>
                </a:solidFill>
                <a:latin typeface="Calibri"/>
              </a:endParaRPr>
            </a:p>
          </p:txBody>
        </p:sp>
        <p:sp>
          <p:nvSpPr>
            <p:cNvPr id="26" name="Round Same Side Corner Rectangle 25"/>
            <p:cNvSpPr/>
            <p:nvPr userDrawn="1"/>
          </p:nvSpPr>
          <p:spPr>
            <a:xfrm rot="16200000">
              <a:off x="128600" y="2673324"/>
              <a:ext cx="646407" cy="182880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" name="Group 3"/>
          <p:cNvGrpSpPr/>
          <p:nvPr userDrawn="1"/>
        </p:nvGrpSpPr>
        <p:grpSpPr>
          <a:xfrm>
            <a:off x="479985" y="3193560"/>
            <a:ext cx="11215105" cy="646408"/>
            <a:chOff x="360364" y="3193560"/>
            <a:chExt cx="8420100" cy="646408"/>
          </a:xfrm>
        </p:grpSpPr>
        <p:sp>
          <p:nvSpPr>
            <p:cNvPr id="22" name="Rounded Rectangle 21"/>
            <p:cNvSpPr/>
            <p:nvPr userDrawn="1"/>
          </p:nvSpPr>
          <p:spPr>
            <a:xfrm>
              <a:off x="360364" y="3193563"/>
              <a:ext cx="8420100" cy="646405"/>
            </a:xfrm>
            <a:prstGeom prst="roundRect">
              <a:avLst>
                <a:gd name="adj" fmla="val 19325"/>
              </a:avLst>
            </a:prstGeom>
            <a:solidFill>
              <a:schemeClr val="bg1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dirty="0">
                <a:solidFill>
                  <a:srgbClr val="6E6F71"/>
                </a:solidFill>
                <a:latin typeface="Calibri"/>
              </a:endParaRPr>
            </a:p>
            <a:p>
              <a:endParaRPr lang="en-US" dirty="0">
                <a:solidFill>
                  <a:srgbClr val="6E6F71"/>
                </a:solidFill>
                <a:latin typeface="Calibri"/>
              </a:endParaRPr>
            </a:p>
            <a:p>
              <a:endParaRPr lang="en-US" dirty="0">
                <a:solidFill>
                  <a:srgbClr val="6E6F71"/>
                </a:solidFill>
                <a:latin typeface="Calibri"/>
              </a:endParaRPr>
            </a:p>
          </p:txBody>
        </p:sp>
        <p:sp>
          <p:nvSpPr>
            <p:cNvPr id="25" name="Round Same Side Corner Rectangle 24"/>
            <p:cNvSpPr/>
            <p:nvPr userDrawn="1"/>
          </p:nvSpPr>
          <p:spPr>
            <a:xfrm rot="16200000">
              <a:off x="128600" y="3425324"/>
              <a:ext cx="646407" cy="182880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4"/>
          <p:cNvGrpSpPr/>
          <p:nvPr userDrawn="1"/>
        </p:nvGrpSpPr>
        <p:grpSpPr>
          <a:xfrm>
            <a:off x="479984" y="3944606"/>
            <a:ext cx="11215105" cy="646407"/>
            <a:chOff x="360363" y="3944605"/>
            <a:chExt cx="8420100" cy="646407"/>
          </a:xfrm>
        </p:grpSpPr>
        <p:sp>
          <p:nvSpPr>
            <p:cNvPr id="23" name="Rounded Rectangle 22"/>
            <p:cNvSpPr/>
            <p:nvPr userDrawn="1"/>
          </p:nvSpPr>
          <p:spPr>
            <a:xfrm>
              <a:off x="360363" y="3944607"/>
              <a:ext cx="8420100" cy="646405"/>
            </a:xfrm>
            <a:prstGeom prst="roundRect">
              <a:avLst>
                <a:gd name="adj" fmla="val 19532"/>
              </a:avLst>
            </a:prstGeom>
            <a:solidFill>
              <a:schemeClr val="bg1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dirty="0">
                <a:solidFill>
                  <a:srgbClr val="6E6F71"/>
                </a:solidFill>
                <a:latin typeface="Calibri"/>
              </a:endParaRPr>
            </a:p>
            <a:p>
              <a:endParaRPr lang="en-US" dirty="0">
                <a:solidFill>
                  <a:srgbClr val="6E6F71"/>
                </a:solidFill>
                <a:latin typeface="Calibri"/>
              </a:endParaRPr>
            </a:p>
            <a:p>
              <a:endParaRPr lang="en-US" dirty="0">
                <a:solidFill>
                  <a:srgbClr val="6E6F71"/>
                </a:solidFill>
                <a:latin typeface="Calibri"/>
              </a:endParaRPr>
            </a:p>
          </p:txBody>
        </p:sp>
        <p:sp>
          <p:nvSpPr>
            <p:cNvPr id="24" name="Round Same Side Corner Rectangle 23"/>
            <p:cNvSpPr/>
            <p:nvPr userDrawn="1"/>
          </p:nvSpPr>
          <p:spPr>
            <a:xfrm rot="16200000">
              <a:off x="128600" y="4176369"/>
              <a:ext cx="646407" cy="182880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TextBox 18"/>
          <p:cNvSpPr txBox="1"/>
          <p:nvPr userDrawn="1"/>
        </p:nvSpPr>
        <p:spPr>
          <a:xfrm>
            <a:off x="1217931" y="6372097"/>
            <a:ext cx="523963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 smtClean="0">
                <a:solidFill>
                  <a:schemeClr val="tx2"/>
                </a:solidFill>
                <a:ea typeface="Calibri"/>
                <a:cs typeface="Calibri"/>
              </a:rPr>
              <a:t>© 2015 AT&amp;T Intellectual Property. All rights reserved. AT&amp;T and the AT&amp;T logo are trademarks of AT&amp;T Intellectual Property.</a:t>
            </a:r>
            <a:endParaRPr lang="en-US" sz="600" dirty="0">
              <a:solidFill>
                <a:schemeClr val="tx2"/>
              </a:solidFill>
              <a:ea typeface="Calibri"/>
              <a:cs typeface="Calibri"/>
            </a:endParaRPr>
          </a:p>
        </p:txBody>
      </p:sp>
      <p:sp>
        <p:nvSpPr>
          <p:cNvPr id="13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220046" y="6455664"/>
            <a:ext cx="5271353" cy="291652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rgbClr val="666666"/>
                </a:solidFill>
              </a:defRPr>
            </a:lvl1pPr>
          </a:lstStyle>
          <a:p>
            <a:r>
              <a:rPr lang="en-US" smtClean="0"/>
              <a:t>AT&amp;T Proprietary (Internal Use Only). Not for use or disclosure outside the AT&amp;T companies except under written agreement.</a:t>
            </a:r>
            <a:endParaRPr lang="en-US" dirty="0"/>
          </a:p>
        </p:txBody>
      </p:sp>
      <p:sp>
        <p:nvSpPr>
          <p:cNvPr id="14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82097" y="6346795"/>
            <a:ext cx="245278" cy="247681"/>
          </a:xfrm>
          <a:prstGeom prst="rect">
            <a:avLst/>
          </a:prstGeom>
        </p:spPr>
        <p:txBody>
          <a:bodyPr/>
          <a:lstStyle>
            <a:lvl1pPr algn="l">
              <a:defRPr sz="800" b="1"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fld id="{8074B6C9-7640-0346-9181-9D7622A3024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95098" y="2553135"/>
            <a:ext cx="7335067" cy="387350"/>
          </a:xfrm>
        </p:spPr>
        <p:txBody>
          <a:bodyPr/>
          <a:lstStyle>
            <a:lvl1pPr>
              <a:defRPr sz="2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95098" y="3307501"/>
            <a:ext cx="7335067" cy="387350"/>
          </a:xfrm>
        </p:spPr>
        <p:txBody>
          <a:bodyPr/>
          <a:lstStyle>
            <a:lvl1pPr>
              <a:defRPr sz="24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95098" y="4066340"/>
            <a:ext cx="7335067" cy="387350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9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ections Shor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479985" y="1279525"/>
            <a:ext cx="11208777" cy="586344"/>
            <a:chOff x="360364" y="1279525"/>
            <a:chExt cx="8415349" cy="586344"/>
          </a:xfrm>
        </p:grpSpPr>
        <p:sp>
          <p:nvSpPr>
            <p:cNvPr id="54" name="Content Placeholder 5"/>
            <p:cNvSpPr txBox="1">
              <a:spLocks/>
            </p:cNvSpPr>
            <p:nvPr userDrawn="1"/>
          </p:nvSpPr>
          <p:spPr bwMode="auto">
            <a:xfrm>
              <a:off x="361951" y="1279525"/>
              <a:ext cx="8413762" cy="586341"/>
            </a:xfrm>
            <a:prstGeom prst="roundRect">
              <a:avLst>
                <a:gd name="adj" fmla="val 20078"/>
              </a:avLst>
            </a:prstGeom>
            <a:solidFill>
              <a:srgbClr val="FFFFFF"/>
            </a:solidFill>
            <a:ln>
              <a:solidFill>
                <a:srgbClr val="F2F2F2">
                  <a:alpha val="0"/>
                </a:srgbClr>
              </a:solidFill>
            </a:ln>
            <a:extLs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365760" tIns="0" rIns="182880" bIns="45720" numCol="1" anchor="ctr" anchorCtr="0" compatLnSpc="1">
              <a:prstTxWarp prst="textNoShape">
                <a:avLst/>
              </a:prstTxWarp>
            </a:bodyPr>
            <a:lstStyle>
              <a:lvl1pPr marL="0" indent="0" algn="l" rtl="0" eaLnBrk="1" fontAlgn="base" hangingPunct="1">
                <a:spcBef>
                  <a:spcPct val="0"/>
                </a:spcBef>
                <a:spcAft>
                  <a:spcPts val="800"/>
                </a:spcAft>
                <a:buFont typeface="Arial" charset="0"/>
                <a:defRPr sz="2000" b="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0" indent="0" algn="l" rtl="0" eaLnBrk="1" fontAlgn="base" hangingPunct="1">
                <a:spcBef>
                  <a:spcPct val="0"/>
                </a:spcBef>
                <a:spcAft>
                  <a:spcPts val="600"/>
                </a:spcAft>
                <a:buFont typeface="Arial" charset="0"/>
                <a:defRPr sz="20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2pPr>
              <a:lvl3pPr marL="228600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•"/>
                <a:defRPr sz="20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3pPr>
              <a:lvl4pPr marL="458788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–"/>
                <a:defRPr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4pPr>
              <a:lvl5pPr marL="688975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•"/>
                <a:defRPr sz="16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5pPr>
              <a:lvl6pPr marL="860425" indent="-174625" algn="l" defTabSz="860425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itchFamily="34" charset="0"/>
                <a:buChar char="•"/>
                <a:defRPr sz="1400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6pPr>
              <a:lvl7pPr marL="860425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Tx/>
                <a:buNone/>
                <a:defRPr sz="1200" i="1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1000"/>
                </a:spcAft>
              </a:pPr>
              <a:endParaRPr lang="en-US" sz="1800" dirty="0">
                <a:solidFill>
                  <a:srgbClr val="EF6F00"/>
                </a:solidFill>
                <a:ea typeface="Calibri"/>
                <a:cs typeface="Calibri"/>
              </a:endParaRPr>
            </a:p>
          </p:txBody>
        </p:sp>
        <p:sp>
          <p:nvSpPr>
            <p:cNvPr id="38" name="Round Same Side Corner Rectangle 37"/>
            <p:cNvSpPr/>
            <p:nvPr userDrawn="1"/>
          </p:nvSpPr>
          <p:spPr>
            <a:xfrm rot="16200000">
              <a:off x="158633" y="1481257"/>
              <a:ext cx="586343" cy="182881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4"/>
          <p:cNvGrpSpPr/>
          <p:nvPr userDrawn="1"/>
        </p:nvGrpSpPr>
        <p:grpSpPr>
          <a:xfrm>
            <a:off x="479983" y="2039309"/>
            <a:ext cx="11208779" cy="586344"/>
            <a:chOff x="360362" y="2039309"/>
            <a:chExt cx="8415350" cy="586344"/>
          </a:xfrm>
        </p:grpSpPr>
        <p:sp>
          <p:nvSpPr>
            <p:cNvPr id="33" name="Content Placeholder 5"/>
            <p:cNvSpPr txBox="1">
              <a:spLocks/>
            </p:cNvSpPr>
            <p:nvPr userDrawn="1"/>
          </p:nvSpPr>
          <p:spPr bwMode="auto">
            <a:xfrm>
              <a:off x="360362" y="2039312"/>
              <a:ext cx="8415350" cy="586341"/>
            </a:xfrm>
            <a:prstGeom prst="roundRect">
              <a:avLst>
                <a:gd name="adj" fmla="val 21162"/>
              </a:avLst>
            </a:prstGeom>
            <a:solidFill>
              <a:srgbClr val="FFFFFF"/>
            </a:solidFill>
            <a:ln>
              <a:solidFill>
                <a:srgbClr val="F2F2F2">
                  <a:alpha val="0"/>
                </a:srgbClr>
              </a:solidFill>
            </a:ln>
            <a:extLs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365760" tIns="0" rIns="182880" bIns="45720" numCol="1" anchor="ctr" anchorCtr="0" compatLnSpc="1">
              <a:prstTxWarp prst="textNoShape">
                <a:avLst/>
              </a:prstTxWarp>
            </a:bodyPr>
            <a:lstStyle>
              <a:lvl1pPr marL="0" indent="0" algn="l" rtl="0" eaLnBrk="1" fontAlgn="base" hangingPunct="1">
                <a:spcBef>
                  <a:spcPct val="0"/>
                </a:spcBef>
                <a:spcAft>
                  <a:spcPts val="800"/>
                </a:spcAft>
                <a:buFont typeface="Arial" charset="0"/>
                <a:defRPr sz="2000" b="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0" indent="0" algn="l" rtl="0" eaLnBrk="1" fontAlgn="base" hangingPunct="1">
                <a:spcBef>
                  <a:spcPct val="0"/>
                </a:spcBef>
                <a:spcAft>
                  <a:spcPts val="600"/>
                </a:spcAft>
                <a:buFont typeface="Arial" charset="0"/>
                <a:defRPr sz="20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2pPr>
              <a:lvl3pPr marL="228600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•"/>
                <a:defRPr sz="20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3pPr>
              <a:lvl4pPr marL="458788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–"/>
                <a:defRPr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4pPr>
              <a:lvl5pPr marL="688975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•"/>
                <a:defRPr sz="16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5pPr>
              <a:lvl6pPr marL="860425" indent="-174625" algn="l" defTabSz="860425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itchFamily="34" charset="0"/>
                <a:buChar char="•"/>
                <a:defRPr sz="1400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6pPr>
              <a:lvl7pPr marL="860425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Tx/>
                <a:buNone/>
                <a:defRPr sz="1200" i="1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1000"/>
                </a:spcAft>
              </a:pPr>
              <a:endParaRPr lang="en-US" sz="1800" dirty="0">
                <a:solidFill>
                  <a:srgbClr val="EF6F00"/>
                </a:solidFill>
                <a:ea typeface="Calibri"/>
                <a:cs typeface="Calibri"/>
              </a:endParaRPr>
            </a:p>
          </p:txBody>
        </p:sp>
        <p:sp>
          <p:nvSpPr>
            <p:cNvPr id="39" name="Round Same Side Corner Rectangle 38"/>
            <p:cNvSpPr/>
            <p:nvPr userDrawn="1"/>
          </p:nvSpPr>
          <p:spPr>
            <a:xfrm rot="16200000">
              <a:off x="158633" y="2241040"/>
              <a:ext cx="586343" cy="182881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479983" y="2799089"/>
            <a:ext cx="11208779" cy="586344"/>
            <a:chOff x="360362" y="2799089"/>
            <a:chExt cx="8415350" cy="586344"/>
          </a:xfrm>
        </p:grpSpPr>
        <p:sp>
          <p:nvSpPr>
            <p:cNvPr id="34" name="Content Placeholder 5"/>
            <p:cNvSpPr txBox="1">
              <a:spLocks/>
            </p:cNvSpPr>
            <p:nvPr userDrawn="1"/>
          </p:nvSpPr>
          <p:spPr bwMode="auto">
            <a:xfrm>
              <a:off x="360362" y="2799092"/>
              <a:ext cx="8415350" cy="586341"/>
            </a:xfrm>
            <a:prstGeom prst="roundRect">
              <a:avLst>
                <a:gd name="adj" fmla="val 21162"/>
              </a:avLst>
            </a:prstGeom>
            <a:solidFill>
              <a:srgbClr val="FFFFFF"/>
            </a:solidFill>
            <a:ln>
              <a:solidFill>
                <a:srgbClr val="F2F2F2">
                  <a:alpha val="0"/>
                </a:srgbClr>
              </a:solidFill>
            </a:ln>
            <a:extLs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365760" tIns="0" rIns="182880" bIns="45720" numCol="1" anchor="ctr" anchorCtr="0" compatLnSpc="1">
              <a:prstTxWarp prst="textNoShape">
                <a:avLst/>
              </a:prstTxWarp>
            </a:bodyPr>
            <a:lstStyle>
              <a:lvl1pPr marL="0" indent="0" algn="l" rtl="0" eaLnBrk="1" fontAlgn="base" hangingPunct="1">
                <a:spcBef>
                  <a:spcPct val="0"/>
                </a:spcBef>
                <a:spcAft>
                  <a:spcPts val="800"/>
                </a:spcAft>
                <a:buFont typeface="Arial" charset="0"/>
                <a:defRPr sz="2000" b="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0" indent="0" algn="l" rtl="0" eaLnBrk="1" fontAlgn="base" hangingPunct="1">
                <a:spcBef>
                  <a:spcPct val="0"/>
                </a:spcBef>
                <a:spcAft>
                  <a:spcPts val="600"/>
                </a:spcAft>
                <a:buFont typeface="Arial" charset="0"/>
                <a:defRPr sz="20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2pPr>
              <a:lvl3pPr marL="228600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•"/>
                <a:defRPr sz="20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3pPr>
              <a:lvl4pPr marL="458788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–"/>
                <a:defRPr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4pPr>
              <a:lvl5pPr marL="688975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•"/>
                <a:defRPr sz="16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5pPr>
              <a:lvl6pPr marL="860425" indent="-174625" algn="l" defTabSz="860425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itchFamily="34" charset="0"/>
                <a:buChar char="•"/>
                <a:defRPr sz="1400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6pPr>
              <a:lvl7pPr marL="860425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Tx/>
                <a:buNone/>
                <a:defRPr sz="1200" i="1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1000"/>
                </a:spcAft>
              </a:pPr>
              <a:endParaRPr lang="en-US" sz="1800" dirty="0">
                <a:solidFill>
                  <a:srgbClr val="EF6F00"/>
                </a:solidFill>
                <a:ea typeface="Calibri"/>
                <a:cs typeface="Calibri"/>
              </a:endParaRPr>
            </a:p>
          </p:txBody>
        </p:sp>
        <p:sp>
          <p:nvSpPr>
            <p:cNvPr id="40" name="Round Same Side Corner Rectangle 39"/>
            <p:cNvSpPr/>
            <p:nvPr userDrawn="1"/>
          </p:nvSpPr>
          <p:spPr>
            <a:xfrm rot="16200000">
              <a:off x="158633" y="3000820"/>
              <a:ext cx="586343" cy="182881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/>
          <p:cNvGrpSpPr/>
          <p:nvPr userDrawn="1"/>
        </p:nvGrpSpPr>
        <p:grpSpPr>
          <a:xfrm>
            <a:off x="479983" y="3558869"/>
            <a:ext cx="11208779" cy="586344"/>
            <a:chOff x="360362" y="3558869"/>
            <a:chExt cx="8415350" cy="586344"/>
          </a:xfrm>
        </p:grpSpPr>
        <p:sp>
          <p:nvSpPr>
            <p:cNvPr id="35" name="Content Placeholder 5"/>
            <p:cNvSpPr txBox="1">
              <a:spLocks/>
            </p:cNvSpPr>
            <p:nvPr userDrawn="1"/>
          </p:nvSpPr>
          <p:spPr bwMode="auto">
            <a:xfrm>
              <a:off x="360362" y="3558872"/>
              <a:ext cx="8415350" cy="586341"/>
            </a:xfrm>
            <a:prstGeom prst="roundRect">
              <a:avLst>
                <a:gd name="adj" fmla="val 21162"/>
              </a:avLst>
            </a:prstGeom>
            <a:solidFill>
              <a:srgbClr val="FFFFFF"/>
            </a:solidFill>
            <a:ln>
              <a:solidFill>
                <a:srgbClr val="F2F2F2">
                  <a:alpha val="0"/>
                </a:srgbClr>
              </a:solidFill>
            </a:ln>
            <a:extLs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365760" tIns="0" rIns="182880" bIns="45720" numCol="1" anchor="ctr" anchorCtr="0" compatLnSpc="1">
              <a:prstTxWarp prst="textNoShape">
                <a:avLst/>
              </a:prstTxWarp>
            </a:bodyPr>
            <a:lstStyle>
              <a:lvl1pPr marL="0" indent="0" algn="l" rtl="0" eaLnBrk="1" fontAlgn="base" hangingPunct="1">
                <a:spcBef>
                  <a:spcPct val="0"/>
                </a:spcBef>
                <a:spcAft>
                  <a:spcPts val="800"/>
                </a:spcAft>
                <a:buFont typeface="Arial" charset="0"/>
                <a:defRPr sz="2000" b="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0" indent="0" algn="l" rtl="0" eaLnBrk="1" fontAlgn="base" hangingPunct="1">
                <a:spcBef>
                  <a:spcPct val="0"/>
                </a:spcBef>
                <a:spcAft>
                  <a:spcPts val="600"/>
                </a:spcAft>
                <a:buFont typeface="Arial" charset="0"/>
                <a:defRPr sz="20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2pPr>
              <a:lvl3pPr marL="228600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•"/>
                <a:defRPr sz="20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3pPr>
              <a:lvl4pPr marL="458788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–"/>
                <a:defRPr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4pPr>
              <a:lvl5pPr marL="688975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•"/>
                <a:defRPr sz="16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5pPr>
              <a:lvl6pPr marL="860425" indent="-174625" algn="l" defTabSz="860425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itchFamily="34" charset="0"/>
                <a:buChar char="•"/>
                <a:defRPr sz="1400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6pPr>
              <a:lvl7pPr marL="860425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Tx/>
                <a:buNone/>
                <a:defRPr sz="1200" i="1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1000"/>
                </a:spcAft>
              </a:pPr>
              <a:endParaRPr lang="en-US" sz="1800" dirty="0">
                <a:solidFill>
                  <a:srgbClr val="EF6F00"/>
                </a:solidFill>
                <a:ea typeface="Calibri"/>
                <a:cs typeface="Calibri"/>
              </a:endParaRPr>
            </a:p>
          </p:txBody>
        </p:sp>
        <p:sp>
          <p:nvSpPr>
            <p:cNvPr id="42" name="Round Same Side Corner Rectangle 41"/>
            <p:cNvSpPr/>
            <p:nvPr userDrawn="1"/>
          </p:nvSpPr>
          <p:spPr>
            <a:xfrm rot="16200000">
              <a:off x="158633" y="3760600"/>
              <a:ext cx="586343" cy="182881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479983" y="4318646"/>
            <a:ext cx="11208779" cy="586344"/>
            <a:chOff x="360362" y="4318646"/>
            <a:chExt cx="8415350" cy="586344"/>
          </a:xfrm>
        </p:grpSpPr>
        <p:sp>
          <p:nvSpPr>
            <p:cNvPr id="36" name="Content Placeholder 5"/>
            <p:cNvSpPr txBox="1">
              <a:spLocks/>
            </p:cNvSpPr>
            <p:nvPr userDrawn="1"/>
          </p:nvSpPr>
          <p:spPr bwMode="auto">
            <a:xfrm>
              <a:off x="360362" y="4318649"/>
              <a:ext cx="8415350" cy="586341"/>
            </a:xfrm>
            <a:prstGeom prst="roundRect">
              <a:avLst>
                <a:gd name="adj" fmla="val 21162"/>
              </a:avLst>
            </a:prstGeom>
            <a:solidFill>
              <a:srgbClr val="FFFFFF"/>
            </a:solidFill>
            <a:ln>
              <a:solidFill>
                <a:srgbClr val="F2F2F2">
                  <a:alpha val="0"/>
                </a:srgbClr>
              </a:solidFill>
            </a:ln>
            <a:extLs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365760" tIns="0" rIns="182880" bIns="45720" numCol="1" anchor="ctr" anchorCtr="0" compatLnSpc="1">
              <a:prstTxWarp prst="textNoShape">
                <a:avLst/>
              </a:prstTxWarp>
            </a:bodyPr>
            <a:lstStyle>
              <a:lvl1pPr marL="0" indent="0" algn="l" rtl="0" eaLnBrk="1" fontAlgn="base" hangingPunct="1">
                <a:spcBef>
                  <a:spcPct val="0"/>
                </a:spcBef>
                <a:spcAft>
                  <a:spcPts val="800"/>
                </a:spcAft>
                <a:buFont typeface="Arial" charset="0"/>
                <a:defRPr sz="2000" b="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0" indent="0" algn="l" rtl="0" eaLnBrk="1" fontAlgn="base" hangingPunct="1">
                <a:spcBef>
                  <a:spcPct val="0"/>
                </a:spcBef>
                <a:spcAft>
                  <a:spcPts val="600"/>
                </a:spcAft>
                <a:buFont typeface="Arial" charset="0"/>
                <a:defRPr sz="20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2pPr>
              <a:lvl3pPr marL="228600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•"/>
                <a:defRPr sz="20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3pPr>
              <a:lvl4pPr marL="458788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–"/>
                <a:defRPr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4pPr>
              <a:lvl5pPr marL="688975" indent="-228600" algn="l" rtl="0" eaLnBrk="1" fontAlgn="base" hangingPunct="1">
                <a:spcBef>
                  <a:spcPct val="0"/>
                </a:spcBef>
                <a:spcAft>
                  <a:spcPts val="400"/>
                </a:spcAft>
                <a:buSzPct val="80000"/>
                <a:buFont typeface="Arial" charset="0"/>
                <a:buChar char="•"/>
                <a:defRPr sz="1600" kern="1200">
                  <a:ln>
                    <a:noFill/>
                  </a:ln>
                  <a:solidFill>
                    <a:schemeClr val="tx2"/>
                  </a:solidFill>
                  <a:latin typeface="+mn-lt"/>
                  <a:ea typeface="ＭＳ Ｐゴシック" charset="0"/>
                  <a:cs typeface="+mn-cs"/>
                </a:defRPr>
              </a:lvl5pPr>
              <a:lvl6pPr marL="860425" indent="-174625" algn="l" defTabSz="860425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itchFamily="34" charset="0"/>
                <a:buChar char="•"/>
                <a:defRPr sz="1400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6pPr>
              <a:lvl7pPr marL="860425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Tx/>
                <a:buNone/>
                <a:defRPr sz="1200" i="1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1000"/>
                </a:spcAft>
              </a:pPr>
              <a:endParaRPr lang="en-US" sz="1800" dirty="0">
                <a:solidFill>
                  <a:srgbClr val="EF6F00"/>
                </a:solidFill>
                <a:ea typeface="Calibri"/>
                <a:cs typeface="Calibri"/>
              </a:endParaRPr>
            </a:p>
          </p:txBody>
        </p:sp>
        <p:sp>
          <p:nvSpPr>
            <p:cNvPr id="43" name="Round Same Side Corner Rectangle 42"/>
            <p:cNvSpPr/>
            <p:nvPr userDrawn="1"/>
          </p:nvSpPr>
          <p:spPr>
            <a:xfrm rot="16200000">
              <a:off x="158633" y="4520377"/>
              <a:ext cx="586343" cy="182881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2" name="TextBox 31"/>
          <p:cNvSpPr txBox="1"/>
          <p:nvPr userDrawn="1"/>
        </p:nvSpPr>
        <p:spPr>
          <a:xfrm>
            <a:off x="1217931" y="6372097"/>
            <a:ext cx="523963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 smtClean="0">
                <a:solidFill>
                  <a:schemeClr val="tx2"/>
                </a:solidFill>
                <a:ea typeface="Calibri"/>
                <a:cs typeface="Calibri"/>
              </a:rPr>
              <a:t>© 2015 AT&amp;T Intellectual Property. All rights reserved. AT&amp;T and the AT&amp;T logo are trademarks of AT&amp;T Intellectual Property.</a:t>
            </a:r>
            <a:endParaRPr lang="en-US" sz="600" dirty="0">
              <a:solidFill>
                <a:schemeClr val="tx2"/>
              </a:solidFill>
              <a:ea typeface="Calibri"/>
              <a:cs typeface="Calibri"/>
            </a:endParaRPr>
          </a:p>
        </p:txBody>
      </p:sp>
      <p:sp>
        <p:nvSpPr>
          <p:cNvPr id="29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220045" y="6455664"/>
            <a:ext cx="5267124" cy="291652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rgbClr val="666666"/>
                </a:solidFill>
              </a:defRPr>
            </a:lvl1pPr>
          </a:lstStyle>
          <a:p>
            <a:r>
              <a:rPr lang="en-US" smtClean="0"/>
              <a:t>AT&amp;T Proprietary (Internal Use Only). Not for use or disclosure outside the AT&amp;T companies except under written agreement.</a:t>
            </a:r>
            <a:endParaRPr lang="en-US" dirty="0"/>
          </a:p>
        </p:txBody>
      </p:sp>
      <p:sp>
        <p:nvSpPr>
          <p:cNvPr id="30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82097" y="6346794"/>
            <a:ext cx="245278" cy="244506"/>
          </a:xfrm>
          <a:prstGeom prst="rect">
            <a:avLst/>
          </a:prstGeom>
        </p:spPr>
        <p:txBody>
          <a:bodyPr/>
          <a:lstStyle>
            <a:lvl1pPr algn="l">
              <a:defRPr sz="800" b="1"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fld id="{8074B6C9-7640-0346-9181-9D7622A3024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95098" y="1421755"/>
            <a:ext cx="7335067" cy="387350"/>
          </a:xfrm>
        </p:spPr>
        <p:txBody>
          <a:bodyPr/>
          <a:lstStyle>
            <a:lvl1pPr>
              <a:spcAft>
                <a:spcPts val="400"/>
              </a:spcAft>
              <a:defRPr sz="18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8460438" y="1423843"/>
            <a:ext cx="2987025" cy="387350"/>
          </a:xfrm>
        </p:spPr>
        <p:txBody>
          <a:bodyPr/>
          <a:lstStyle>
            <a:lvl1pPr>
              <a:spcAft>
                <a:spcPts val="400"/>
              </a:spcAft>
              <a:defRPr sz="16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81195" y="2180445"/>
            <a:ext cx="7335067" cy="387350"/>
          </a:xfrm>
        </p:spPr>
        <p:txBody>
          <a:bodyPr/>
          <a:lstStyle>
            <a:lvl1pPr>
              <a:spcAft>
                <a:spcPts val="400"/>
              </a:spcAft>
              <a:defRPr sz="18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8446535" y="2182533"/>
            <a:ext cx="3000928" cy="387350"/>
          </a:xfrm>
        </p:spPr>
        <p:txBody>
          <a:bodyPr/>
          <a:lstStyle>
            <a:lvl1pPr>
              <a:spcAft>
                <a:spcPts val="400"/>
              </a:spcAft>
              <a:defRPr sz="16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97879" y="2933053"/>
            <a:ext cx="7335067" cy="387350"/>
          </a:xfrm>
        </p:spPr>
        <p:txBody>
          <a:bodyPr/>
          <a:lstStyle>
            <a:lvl1pPr>
              <a:spcAft>
                <a:spcPts val="400"/>
              </a:spcAft>
              <a:defRPr sz="18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8463219" y="2935141"/>
            <a:ext cx="2984244" cy="387350"/>
          </a:xfrm>
        </p:spPr>
        <p:txBody>
          <a:bodyPr/>
          <a:lstStyle>
            <a:lvl1pPr>
              <a:spcAft>
                <a:spcPts val="400"/>
              </a:spcAft>
              <a:defRPr sz="16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83976" y="3691743"/>
            <a:ext cx="7335067" cy="387350"/>
          </a:xfrm>
        </p:spPr>
        <p:txBody>
          <a:bodyPr/>
          <a:lstStyle>
            <a:lvl1pPr>
              <a:spcAft>
                <a:spcPts val="400"/>
              </a:spcAft>
              <a:defRPr sz="18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8449316" y="3693831"/>
            <a:ext cx="2998147" cy="387350"/>
          </a:xfrm>
        </p:spPr>
        <p:txBody>
          <a:bodyPr/>
          <a:lstStyle>
            <a:lvl1pPr>
              <a:spcAft>
                <a:spcPts val="400"/>
              </a:spcAft>
              <a:defRPr sz="16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881195" y="4446744"/>
            <a:ext cx="7335067" cy="387350"/>
          </a:xfrm>
        </p:spPr>
        <p:txBody>
          <a:bodyPr/>
          <a:lstStyle>
            <a:lvl1pPr>
              <a:spcAft>
                <a:spcPts val="400"/>
              </a:spcAft>
              <a:defRPr sz="18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8446535" y="4454522"/>
            <a:ext cx="3000928" cy="387350"/>
          </a:xfrm>
        </p:spPr>
        <p:txBody>
          <a:bodyPr/>
          <a:lstStyle>
            <a:lvl1pPr>
              <a:spcAft>
                <a:spcPts val="400"/>
              </a:spcAft>
              <a:defRPr sz="16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8577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ection Color Bloc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5"/>
          <p:cNvSpPr txBox="1">
            <a:spLocks/>
          </p:cNvSpPr>
          <p:nvPr userDrawn="1"/>
        </p:nvSpPr>
        <p:spPr bwMode="auto">
          <a:xfrm>
            <a:off x="479984" y="1600201"/>
            <a:ext cx="11208779" cy="948883"/>
          </a:xfrm>
          <a:prstGeom prst="roundRect">
            <a:avLst>
              <a:gd name="adj" fmla="val 11707"/>
            </a:avLst>
          </a:prstGeom>
          <a:solidFill>
            <a:srgbClr val="FFFFFF"/>
          </a:solidFill>
          <a:ln>
            <a:solidFill>
              <a:srgbClr val="F2F2F2">
                <a:alpha val="0"/>
              </a:srgbClr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82880" tIns="137160" rIns="182880" bIns="182880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ts val="800"/>
              </a:spcAft>
              <a:buFont typeface="Arial" charset="0"/>
              <a:defRPr sz="2000" b="0" kern="1200">
                <a:ln>
                  <a:noFill/>
                </a:ln>
                <a:solidFill>
                  <a:schemeClr val="tx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Font typeface="Arial" charset="0"/>
              <a:defRPr sz="2000" kern="1200">
                <a:ln>
                  <a:noFill/>
                </a:ln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2pPr>
            <a:lvl3pPr marL="228600" indent="-228600" algn="l" rtl="0" eaLnBrk="1" fontAlgn="base" hangingPunct="1">
              <a:spcBef>
                <a:spcPct val="0"/>
              </a:spcBef>
              <a:spcAft>
                <a:spcPts val="400"/>
              </a:spcAft>
              <a:buSzPct val="80000"/>
              <a:buFont typeface="Arial" charset="0"/>
              <a:buChar char="•"/>
              <a:defRPr sz="2000" kern="1200">
                <a:ln>
                  <a:noFill/>
                </a:ln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3pPr>
            <a:lvl4pPr marL="458788" indent="-228600" algn="l" rtl="0" eaLnBrk="1" fontAlgn="base" hangingPunct="1">
              <a:spcBef>
                <a:spcPct val="0"/>
              </a:spcBef>
              <a:spcAft>
                <a:spcPts val="400"/>
              </a:spcAft>
              <a:buSzPct val="80000"/>
              <a:buFont typeface="Arial" charset="0"/>
              <a:buChar char="–"/>
              <a:defRPr kern="1200">
                <a:ln>
                  <a:noFill/>
                </a:ln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4pPr>
            <a:lvl5pPr marL="688975" indent="-228600" algn="l" rtl="0" eaLnBrk="1" fontAlgn="base" hangingPunct="1">
              <a:spcBef>
                <a:spcPct val="0"/>
              </a:spcBef>
              <a:spcAft>
                <a:spcPts val="400"/>
              </a:spcAft>
              <a:buSzPct val="80000"/>
              <a:buFont typeface="Arial" charset="0"/>
              <a:buChar char="•"/>
              <a:defRPr sz="1600" kern="1200">
                <a:ln>
                  <a:noFill/>
                </a:ln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5pPr>
            <a:lvl6pPr marL="860425" indent="-174625" algn="l" defTabSz="86042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 sz="14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6pPr>
            <a:lvl7pPr marL="8604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1200" i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endParaRPr lang="en-US" sz="1400" dirty="0">
              <a:ea typeface="Calibri"/>
              <a:cs typeface="Calibri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5255042" y="1736252"/>
            <a:ext cx="6188653" cy="676781"/>
            <a:chOff x="3945391" y="1736251"/>
            <a:chExt cx="4646330" cy="676781"/>
          </a:xfrm>
        </p:grpSpPr>
        <p:sp>
          <p:nvSpPr>
            <p:cNvPr id="16" name="Round Same Side Corner Rectangle 15"/>
            <p:cNvSpPr/>
            <p:nvPr userDrawn="1"/>
          </p:nvSpPr>
          <p:spPr>
            <a:xfrm>
              <a:off x="3945391" y="1736251"/>
              <a:ext cx="4646330" cy="137160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ounded Rectangle 16"/>
            <p:cNvSpPr/>
            <p:nvPr userDrawn="1"/>
          </p:nvSpPr>
          <p:spPr>
            <a:xfrm>
              <a:off x="3945391" y="1736252"/>
              <a:ext cx="4646330" cy="676780"/>
            </a:xfrm>
            <a:prstGeom prst="roundRect">
              <a:avLst>
                <a:gd name="adj" fmla="val 7950"/>
              </a:avLst>
            </a:prstGeom>
            <a:noFill/>
            <a:ln w="12700" cmpd="sng">
              <a:gradFill flip="none" rotWithShape="1">
                <a:gsLst>
                  <a:gs pos="80000">
                    <a:schemeClr val="accent1"/>
                  </a:gs>
                  <a:gs pos="100000">
                    <a:schemeClr val="accent2"/>
                  </a:gs>
                </a:gsLst>
                <a:lin ang="16200000" scaled="0"/>
                <a:tileRect/>
              </a:gra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 anchorCtr="0"/>
            <a:lstStyle/>
            <a:p>
              <a:endParaRPr lang="en-US" sz="1100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18" name="Content Placeholder 5"/>
          <p:cNvSpPr txBox="1">
            <a:spLocks/>
          </p:cNvSpPr>
          <p:nvPr userDrawn="1"/>
        </p:nvSpPr>
        <p:spPr bwMode="auto">
          <a:xfrm>
            <a:off x="487462" y="2732765"/>
            <a:ext cx="11201301" cy="948883"/>
          </a:xfrm>
          <a:prstGeom prst="roundRect">
            <a:avLst>
              <a:gd name="adj" fmla="val 12041"/>
            </a:avLst>
          </a:prstGeom>
          <a:solidFill>
            <a:srgbClr val="FFFFFF"/>
          </a:solidFill>
          <a:ln>
            <a:solidFill>
              <a:srgbClr val="F2F2F2">
                <a:alpha val="0"/>
              </a:srgbClr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82880" tIns="137160" rIns="182880" bIns="182880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ts val="800"/>
              </a:spcAft>
              <a:buFont typeface="Arial" charset="0"/>
              <a:defRPr sz="2000" b="0" kern="1200">
                <a:ln>
                  <a:noFill/>
                </a:ln>
                <a:solidFill>
                  <a:schemeClr val="tx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Font typeface="Arial" charset="0"/>
              <a:defRPr sz="2000" kern="1200">
                <a:ln>
                  <a:noFill/>
                </a:ln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2pPr>
            <a:lvl3pPr marL="228600" indent="-228600" algn="l" rtl="0" eaLnBrk="1" fontAlgn="base" hangingPunct="1">
              <a:spcBef>
                <a:spcPct val="0"/>
              </a:spcBef>
              <a:spcAft>
                <a:spcPts val="400"/>
              </a:spcAft>
              <a:buSzPct val="80000"/>
              <a:buFont typeface="Arial" charset="0"/>
              <a:buChar char="•"/>
              <a:defRPr sz="2000" kern="1200">
                <a:ln>
                  <a:noFill/>
                </a:ln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3pPr>
            <a:lvl4pPr marL="458788" indent="-228600" algn="l" rtl="0" eaLnBrk="1" fontAlgn="base" hangingPunct="1">
              <a:spcBef>
                <a:spcPct val="0"/>
              </a:spcBef>
              <a:spcAft>
                <a:spcPts val="400"/>
              </a:spcAft>
              <a:buSzPct val="80000"/>
              <a:buFont typeface="Arial" charset="0"/>
              <a:buChar char="–"/>
              <a:defRPr kern="1200">
                <a:ln>
                  <a:noFill/>
                </a:ln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4pPr>
            <a:lvl5pPr marL="688975" indent="-228600" algn="l" rtl="0" eaLnBrk="1" fontAlgn="base" hangingPunct="1">
              <a:spcBef>
                <a:spcPct val="0"/>
              </a:spcBef>
              <a:spcAft>
                <a:spcPts val="400"/>
              </a:spcAft>
              <a:buSzPct val="80000"/>
              <a:buFont typeface="Arial" charset="0"/>
              <a:buChar char="•"/>
              <a:defRPr sz="1600" kern="1200">
                <a:ln>
                  <a:noFill/>
                </a:ln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5pPr>
            <a:lvl6pPr marL="860425" indent="-174625" algn="l" defTabSz="86042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 sz="14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6pPr>
            <a:lvl7pPr marL="8604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1200" i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endParaRPr lang="en-US" sz="1400" dirty="0">
              <a:ea typeface="Calibri"/>
              <a:cs typeface="Calibri"/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5255042" y="2876845"/>
            <a:ext cx="6188653" cy="676781"/>
            <a:chOff x="3945391" y="2876844"/>
            <a:chExt cx="4646330" cy="676781"/>
          </a:xfrm>
        </p:grpSpPr>
        <p:sp>
          <p:nvSpPr>
            <p:cNvPr id="19" name="Round Same Side Corner Rectangle 18"/>
            <p:cNvSpPr/>
            <p:nvPr userDrawn="1"/>
          </p:nvSpPr>
          <p:spPr>
            <a:xfrm>
              <a:off x="3945391" y="2876844"/>
              <a:ext cx="4646330" cy="137160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ounded Rectangle 19"/>
            <p:cNvSpPr/>
            <p:nvPr userDrawn="1"/>
          </p:nvSpPr>
          <p:spPr>
            <a:xfrm>
              <a:off x="3945391" y="2876845"/>
              <a:ext cx="4646330" cy="676780"/>
            </a:xfrm>
            <a:prstGeom prst="roundRect">
              <a:avLst>
                <a:gd name="adj" fmla="val 7950"/>
              </a:avLst>
            </a:prstGeom>
            <a:noFill/>
            <a:ln w="12700" cmpd="sng">
              <a:gradFill flip="none" rotWithShape="1">
                <a:gsLst>
                  <a:gs pos="80000">
                    <a:schemeClr val="accent5"/>
                  </a:gs>
                  <a:gs pos="100000">
                    <a:schemeClr val="accent6"/>
                  </a:gs>
                </a:gsLst>
                <a:lin ang="16200000" scaled="0"/>
                <a:tileRect/>
              </a:gra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 anchorCtr="0"/>
            <a:lstStyle/>
            <a:p>
              <a:endParaRPr lang="en-US" sz="1100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21" name="Content Placeholder 5"/>
          <p:cNvSpPr txBox="1">
            <a:spLocks/>
          </p:cNvSpPr>
          <p:nvPr userDrawn="1"/>
        </p:nvSpPr>
        <p:spPr bwMode="auto">
          <a:xfrm>
            <a:off x="487462" y="3865329"/>
            <a:ext cx="11201301" cy="948883"/>
          </a:xfrm>
          <a:prstGeom prst="roundRect">
            <a:avLst>
              <a:gd name="adj" fmla="val 11707"/>
            </a:avLst>
          </a:prstGeom>
          <a:solidFill>
            <a:srgbClr val="FFFFFF"/>
          </a:solidFill>
          <a:ln>
            <a:solidFill>
              <a:srgbClr val="F2F2F2">
                <a:alpha val="0"/>
              </a:srgbClr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82880" tIns="137160" rIns="182880" bIns="182880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ts val="800"/>
              </a:spcAft>
              <a:buFont typeface="Arial" charset="0"/>
              <a:defRPr sz="2000" b="0" kern="1200">
                <a:ln>
                  <a:noFill/>
                </a:ln>
                <a:solidFill>
                  <a:schemeClr val="tx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Font typeface="Arial" charset="0"/>
              <a:defRPr sz="2000" kern="1200">
                <a:ln>
                  <a:noFill/>
                </a:ln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2pPr>
            <a:lvl3pPr marL="228600" indent="-228600" algn="l" rtl="0" eaLnBrk="1" fontAlgn="base" hangingPunct="1">
              <a:spcBef>
                <a:spcPct val="0"/>
              </a:spcBef>
              <a:spcAft>
                <a:spcPts val="400"/>
              </a:spcAft>
              <a:buSzPct val="80000"/>
              <a:buFont typeface="Arial" charset="0"/>
              <a:buChar char="•"/>
              <a:defRPr sz="2000" kern="1200">
                <a:ln>
                  <a:noFill/>
                </a:ln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3pPr>
            <a:lvl4pPr marL="458788" indent="-228600" algn="l" rtl="0" eaLnBrk="1" fontAlgn="base" hangingPunct="1">
              <a:spcBef>
                <a:spcPct val="0"/>
              </a:spcBef>
              <a:spcAft>
                <a:spcPts val="400"/>
              </a:spcAft>
              <a:buSzPct val="80000"/>
              <a:buFont typeface="Arial" charset="0"/>
              <a:buChar char="–"/>
              <a:defRPr kern="1200">
                <a:ln>
                  <a:noFill/>
                </a:ln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4pPr>
            <a:lvl5pPr marL="688975" indent="-228600" algn="l" rtl="0" eaLnBrk="1" fontAlgn="base" hangingPunct="1">
              <a:spcBef>
                <a:spcPct val="0"/>
              </a:spcBef>
              <a:spcAft>
                <a:spcPts val="400"/>
              </a:spcAft>
              <a:buSzPct val="80000"/>
              <a:buFont typeface="Arial" charset="0"/>
              <a:buChar char="•"/>
              <a:defRPr sz="1600" kern="1200">
                <a:ln>
                  <a:noFill/>
                </a:ln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5pPr>
            <a:lvl6pPr marL="860425" indent="-174625" algn="l" defTabSz="86042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 sz="14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6pPr>
            <a:lvl7pPr marL="8604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1200" i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endParaRPr lang="en-US" sz="1400" dirty="0">
              <a:ea typeface="Calibri"/>
              <a:cs typeface="Calibri"/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5255042" y="4008302"/>
            <a:ext cx="6188653" cy="676781"/>
            <a:chOff x="3945391" y="4008301"/>
            <a:chExt cx="4646330" cy="676781"/>
          </a:xfrm>
        </p:grpSpPr>
        <p:sp>
          <p:nvSpPr>
            <p:cNvPr id="22" name="Round Same Side Corner Rectangle 21"/>
            <p:cNvSpPr/>
            <p:nvPr userDrawn="1"/>
          </p:nvSpPr>
          <p:spPr>
            <a:xfrm>
              <a:off x="3945391" y="4008301"/>
              <a:ext cx="4646330" cy="137160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ounded Rectangle 22"/>
            <p:cNvSpPr/>
            <p:nvPr userDrawn="1"/>
          </p:nvSpPr>
          <p:spPr>
            <a:xfrm>
              <a:off x="3945391" y="4008302"/>
              <a:ext cx="4646330" cy="676780"/>
            </a:xfrm>
            <a:prstGeom prst="roundRect">
              <a:avLst>
                <a:gd name="adj" fmla="val 7950"/>
              </a:avLst>
            </a:prstGeom>
            <a:noFill/>
            <a:ln w="12700" cmpd="sng">
              <a:gradFill flip="none" rotWithShape="1">
                <a:gsLst>
                  <a:gs pos="80000">
                    <a:schemeClr val="accent3"/>
                  </a:gs>
                  <a:gs pos="100000">
                    <a:schemeClr val="accent4"/>
                  </a:gs>
                </a:gsLst>
                <a:lin ang="16200000" scaled="0"/>
                <a:tileRect/>
              </a:gra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 anchorCtr="0"/>
            <a:lstStyle/>
            <a:p>
              <a:endParaRPr lang="en-US" sz="1100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24" name="Content Placeholder 5"/>
          <p:cNvSpPr txBox="1">
            <a:spLocks/>
          </p:cNvSpPr>
          <p:nvPr userDrawn="1"/>
        </p:nvSpPr>
        <p:spPr bwMode="auto">
          <a:xfrm>
            <a:off x="479984" y="4997893"/>
            <a:ext cx="11208779" cy="948883"/>
          </a:xfrm>
          <a:prstGeom prst="roundRect">
            <a:avLst>
              <a:gd name="adj" fmla="val 12376"/>
            </a:avLst>
          </a:prstGeom>
          <a:solidFill>
            <a:srgbClr val="FFFFFF"/>
          </a:solidFill>
          <a:ln>
            <a:solidFill>
              <a:srgbClr val="F2F2F2">
                <a:alpha val="0"/>
              </a:srgbClr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82880" tIns="137160" rIns="182880" bIns="182880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ts val="800"/>
              </a:spcAft>
              <a:buFont typeface="Arial" charset="0"/>
              <a:defRPr sz="2000" b="0" kern="1200">
                <a:ln>
                  <a:noFill/>
                </a:ln>
                <a:solidFill>
                  <a:schemeClr val="tx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Font typeface="Arial" charset="0"/>
              <a:defRPr sz="2000" kern="1200">
                <a:ln>
                  <a:noFill/>
                </a:ln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2pPr>
            <a:lvl3pPr marL="228600" indent="-228600" algn="l" rtl="0" eaLnBrk="1" fontAlgn="base" hangingPunct="1">
              <a:spcBef>
                <a:spcPct val="0"/>
              </a:spcBef>
              <a:spcAft>
                <a:spcPts val="400"/>
              </a:spcAft>
              <a:buSzPct val="80000"/>
              <a:buFont typeface="Arial" charset="0"/>
              <a:buChar char="•"/>
              <a:defRPr sz="2000" kern="1200">
                <a:ln>
                  <a:noFill/>
                </a:ln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3pPr>
            <a:lvl4pPr marL="458788" indent="-228600" algn="l" rtl="0" eaLnBrk="1" fontAlgn="base" hangingPunct="1">
              <a:spcBef>
                <a:spcPct val="0"/>
              </a:spcBef>
              <a:spcAft>
                <a:spcPts val="400"/>
              </a:spcAft>
              <a:buSzPct val="80000"/>
              <a:buFont typeface="Arial" charset="0"/>
              <a:buChar char="–"/>
              <a:defRPr kern="1200">
                <a:ln>
                  <a:noFill/>
                </a:ln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4pPr>
            <a:lvl5pPr marL="688975" indent="-228600" algn="l" rtl="0" eaLnBrk="1" fontAlgn="base" hangingPunct="1">
              <a:spcBef>
                <a:spcPct val="0"/>
              </a:spcBef>
              <a:spcAft>
                <a:spcPts val="400"/>
              </a:spcAft>
              <a:buSzPct val="80000"/>
              <a:buFont typeface="Arial" charset="0"/>
              <a:buChar char="•"/>
              <a:defRPr sz="1600" kern="1200">
                <a:ln>
                  <a:noFill/>
                </a:ln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5pPr>
            <a:lvl6pPr marL="860425" indent="-174625" algn="l" defTabSz="86042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 sz="14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6pPr>
            <a:lvl7pPr marL="8604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1200" i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endParaRPr lang="en-US" sz="1400" dirty="0">
              <a:ea typeface="Calibri"/>
              <a:cs typeface="Calibri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5255213" y="5146619"/>
            <a:ext cx="6188653" cy="676781"/>
            <a:chOff x="3939776" y="5146618"/>
            <a:chExt cx="4646330" cy="676781"/>
          </a:xfrm>
        </p:grpSpPr>
        <p:sp>
          <p:nvSpPr>
            <p:cNvPr id="25" name="Round Same Side Corner Rectangle 24"/>
            <p:cNvSpPr/>
            <p:nvPr userDrawn="1"/>
          </p:nvSpPr>
          <p:spPr>
            <a:xfrm>
              <a:off x="3939776" y="5146618"/>
              <a:ext cx="4646330" cy="137160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rgbClr val="81017E"/>
                </a:gs>
                <a:gs pos="100000">
                  <a:srgbClr val="DA0081"/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ounded Rectangle 25"/>
            <p:cNvSpPr/>
            <p:nvPr userDrawn="1"/>
          </p:nvSpPr>
          <p:spPr>
            <a:xfrm>
              <a:off x="3939776" y="5146619"/>
              <a:ext cx="4646330" cy="676780"/>
            </a:xfrm>
            <a:prstGeom prst="roundRect">
              <a:avLst>
                <a:gd name="adj" fmla="val 7950"/>
              </a:avLst>
            </a:prstGeom>
            <a:noFill/>
            <a:ln w="12700" cmpd="sng">
              <a:gradFill flip="none" rotWithShape="1">
                <a:gsLst>
                  <a:gs pos="80000">
                    <a:srgbClr val="81017E"/>
                  </a:gs>
                  <a:gs pos="100000">
                    <a:srgbClr val="DA0081"/>
                  </a:gs>
                </a:gsLst>
                <a:lin ang="16200000" scaled="0"/>
                <a:tileRect/>
              </a:gra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 anchorCtr="0"/>
            <a:lstStyle/>
            <a:p>
              <a:endParaRPr lang="en-US" sz="1100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37" name="TextBox 36"/>
          <p:cNvSpPr txBox="1"/>
          <p:nvPr userDrawn="1"/>
        </p:nvSpPr>
        <p:spPr>
          <a:xfrm>
            <a:off x="1217931" y="6372097"/>
            <a:ext cx="523963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 smtClean="0">
                <a:solidFill>
                  <a:schemeClr val="tx2"/>
                </a:solidFill>
                <a:ea typeface="Calibri"/>
                <a:cs typeface="Calibri"/>
              </a:rPr>
              <a:t>© 2015 AT&amp;T Intellectual Property. All rights reserved. AT&amp;T and the AT&amp;T logo are trademarks of AT&amp;T Intellectual Property.</a:t>
            </a:r>
            <a:endParaRPr lang="en-US" sz="600" dirty="0">
              <a:solidFill>
                <a:schemeClr val="tx2"/>
              </a:solidFill>
              <a:ea typeface="Calibri"/>
              <a:cs typeface="Calibri"/>
            </a:endParaRPr>
          </a:p>
        </p:txBody>
      </p:sp>
      <p:sp>
        <p:nvSpPr>
          <p:cNvPr id="32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220045" y="6455664"/>
            <a:ext cx="5267124" cy="291652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rgbClr val="666666"/>
                </a:solidFill>
              </a:defRPr>
            </a:lvl1pPr>
          </a:lstStyle>
          <a:p>
            <a:r>
              <a:rPr lang="en-US" smtClean="0"/>
              <a:t>AT&amp;T Proprietary (Internal Use Only). Not for use or disclosure outside the AT&amp;T companies except under written agreement.</a:t>
            </a:r>
            <a:endParaRPr lang="en-US" dirty="0"/>
          </a:p>
        </p:txBody>
      </p:sp>
      <p:sp>
        <p:nvSpPr>
          <p:cNvPr id="3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82097" y="6346794"/>
            <a:ext cx="245278" cy="244506"/>
          </a:xfrm>
          <a:prstGeom prst="rect">
            <a:avLst/>
          </a:prstGeom>
        </p:spPr>
        <p:txBody>
          <a:bodyPr/>
          <a:lstStyle>
            <a:lvl1pPr algn="l">
              <a:defRPr sz="800" b="1"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fld id="{8074B6C9-7640-0346-9181-9D7622A3024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1" name="Text Placeholder 6"/>
          <p:cNvSpPr>
            <a:spLocks noGrp="1"/>
          </p:cNvSpPr>
          <p:nvPr>
            <p:ph type="body" sz="quarter" idx="22"/>
          </p:nvPr>
        </p:nvSpPr>
        <p:spPr>
          <a:xfrm>
            <a:off x="728663" y="1311770"/>
            <a:ext cx="4406839" cy="268760"/>
          </a:xfrm>
        </p:spPr>
        <p:txBody>
          <a:bodyPr/>
          <a:lstStyle>
            <a:lvl1pPr>
              <a:defRPr sz="1400" i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23"/>
          </p:nvPr>
        </p:nvSpPr>
        <p:spPr>
          <a:xfrm>
            <a:off x="5353641" y="1330820"/>
            <a:ext cx="5994582" cy="268760"/>
          </a:xfrm>
        </p:spPr>
        <p:txBody>
          <a:bodyPr/>
          <a:lstStyle>
            <a:lvl1pPr>
              <a:defRPr sz="1400" i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728663" y="1702923"/>
            <a:ext cx="4374821" cy="813073"/>
          </a:xfrm>
        </p:spPr>
        <p:txBody>
          <a:bodyPr/>
          <a:lstStyle>
            <a:lvl1pPr>
              <a:spcAft>
                <a:spcPts val="400"/>
              </a:spcAft>
              <a:defRPr sz="1600" b="1">
                <a:solidFill>
                  <a:schemeClr val="accent1"/>
                </a:solidFill>
              </a:defRPr>
            </a:lvl1pPr>
            <a:lvl2pPr>
              <a:spcAft>
                <a:spcPts val="400"/>
              </a:spcAft>
              <a:defRPr sz="1400"/>
            </a:lvl2pPr>
            <a:lvl3pPr marL="109728" indent="-109728">
              <a:defRPr sz="14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65431" y="1945561"/>
            <a:ext cx="5960668" cy="466725"/>
          </a:xfrm>
        </p:spPr>
        <p:txBody>
          <a:bodyPr/>
          <a:lstStyle>
            <a:lvl1pPr algn="ctr"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728663" y="2829480"/>
            <a:ext cx="4374821" cy="796245"/>
          </a:xfrm>
        </p:spPr>
        <p:txBody>
          <a:bodyPr/>
          <a:lstStyle>
            <a:lvl1pPr>
              <a:spcAft>
                <a:spcPts val="400"/>
              </a:spcAft>
              <a:defRPr sz="1600" b="1">
                <a:solidFill>
                  <a:schemeClr val="accent5"/>
                </a:solidFill>
              </a:defRPr>
            </a:lvl1pPr>
            <a:lvl2pPr>
              <a:spcAft>
                <a:spcPts val="400"/>
              </a:spcAft>
              <a:defRPr sz="1400"/>
            </a:lvl2pPr>
            <a:lvl3pPr marL="109728" indent="-109728">
              <a:defRPr sz="14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363432" y="3084821"/>
            <a:ext cx="5960668" cy="466725"/>
          </a:xfrm>
        </p:spPr>
        <p:txBody>
          <a:bodyPr/>
          <a:lstStyle>
            <a:lvl1pPr algn="ctr">
              <a:defRPr sz="18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728663" y="3953162"/>
            <a:ext cx="4374821" cy="813073"/>
          </a:xfrm>
        </p:spPr>
        <p:txBody>
          <a:bodyPr/>
          <a:lstStyle>
            <a:lvl1pPr>
              <a:spcAft>
                <a:spcPts val="400"/>
              </a:spcAft>
              <a:defRPr sz="1600" b="1">
                <a:solidFill>
                  <a:schemeClr val="accent3"/>
                </a:solidFill>
              </a:defRPr>
            </a:lvl1pPr>
            <a:lvl2pPr>
              <a:spcAft>
                <a:spcPts val="400"/>
              </a:spcAft>
              <a:defRPr sz="1400"/>
            </a:lvl2pPr>
            <a:lvl3pPr marL="109728" indent="-109728">
              <a:defRPr sz="14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363432" y="4207559"/>
            <a:ext cx="5960668" cy="466725"/>
          </a:xfrm>
        </p:spPr>
        <p:txBody>
          <a:bodyPr/>
          <a:lstStyle>
            <a:lvl1pPr algn="ctr"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6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728663" y="5104851"/>
            <a:ext cx="4374821" cy="796245"/>
          </a:xfrm>
        </p:spPr>
        <p:txBody>
          <a:bodyPr/>
          <a:lstStyle>
            <a:lvl1pPr>
              <a:spcAft>
                <a:spcPts val="400"/>
              </a:spcAft>
              <a:defRPr sz="1600" b="1">
                <a:solidFill>
                  <a:srgbClr val="81017E"/>
                </a:solidFill>
              </a:defRPr>
            </a:lvl1pPr>
            <a:lvl2pPr>
              <a:spcAft>
                <a:spcPts val="400"/>
              </a:spcAft>
              <a:defRPr sz="1400" baseline="0"/>
            </a:lvl2pPr>
            <a:lvl3pPr marL="109728" indent="-109728">
              <a:defRPr sz="14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353954" y="5353679"/>
            <a:ext cx="5960668" cy="466725"/>
          </a:xfrm>
        </p:spPr>
        <p:txBody>
          <a:bodyPr/>
          <a:lstStyle>
            <a:lvl1pPr algn="ctr">
              <a:defRPr sz="1800">
                <a:solidFill>
                  <a:srgbClr val="81017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8882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 userDrawn="1"/>
        </p:nvSpPr>
        <p:spPr>
          <a:xfrm>
            <a:off x="479984" y="1279525"/>
            <a:ext cx="5524190" cy="4667250"/>
          </a:xfrm>
          <a:prstGeom prst="roundRect">
            <a:avLst>
              <a:gd name="adj" fmla="val 2578"/>
            </a:avLst>
          </a:prstGeom>
          <a:gradFill flip="none" rotWithShape="1">
            <a:gsLst>
              <a:gs pos="0">
                <a:schemeClr val="accent2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sp>
        <p:nvSpPr>
          <p:cNvPr id="42" name="Rounded Rectangle 41"/>
          <p:cNvSpPr/>
          <p:nvPr userDrawn="1"/>
        </p:nvSpPr>
        <p:spPr>
          <a:xfrm>
            <a:off x="636030" y="1737361"/>
            <a:ext cx="5221005" cy="1273257"/>
          </a:xfrm>
          <a:prstGeom prst="roundRect">
            <a:avLst>
              <a:gd name="adj" fmla="val 8089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/>
              <a:cs typeface="Calibri"/>
            </a:endParaRPr>
          </a:p>
        </p:txBody>
      </p:sp>
      <p:sp>
        <p:nvSpPr>
          <p:cNvPr id="43" name="Rounded Rectangle 42"/>
          <p:cNvSpPr/>
          <p:nvPr userDrawn="1"/>
        </p:nvSpPr>
        <p:spPr>
          <a:xfrm>
            <a:off x="636030" y="3137816"/>
            <a:ext cx="5221005" cy="1276507"/>
          </a:xfrm>
          <a:prstGeom prst="roundRect">
            <a:avLst>
              <a:gd name="adj" fmla="val 9025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/>
              <a:cs typeface="Calibri"/>
            </a:endParaRPr>
          </a:p>
        </p:txBody>
      </p:sp>
      <p:sp>
        <p:nvSpPr>
          <p:cNvPr id="32" name="Rounded Rectangle 31"/>
          <p:cNvSpPr/>
          <p:nvPr userDrawn="1"/>
        </p:nvSpPr>
        <p:spPr>
          <a:xfrm>
            <a:off x="636030" y="4541521"/>
            <a:ext cx="5221005" cy="1276579"/>
          </a:xfrm>
          <a:prstGeom prst="roundRect">
            <a:avLst>
              <a:gd name="adj" fmla="val 8278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/>
              <a:cs typeface="Calibri"/>
            </a:endParaRPr>
          </a:p>
        </p:txBody>
      </p:sp>
      <p:sp>
        <p:nvSpPr>
          <p:cNvPr id="44" name="Rounded Rectangle 43"/>
          <p:cNvSpPr/>
          <p:nvPr userDrawn="1"/>
        </p:nvSpPr>
        <p:spPr>
          <a:xfrm>
            <a:off x="6129705" y="1279525"/>
            <a:ext cx="5565385" cy="2270454"/>
          </a:xfrm>
          <a:prstGeom prst="roundRect">
            <a:avLst>
              <a:gd name="adj" fmla="val 4868"/>
            </a:avLst>
          </a:prstGeom>
          <a:gradFill flip="none" rotWithShape="1">
            <a:gsLst>
              <a:gs pos="0">
                <a:schemeClr val="accent4"/>
              </a:gs>
              <a:gs pos="85000">
                <a:schemeClr val="accent3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46" name="Rounded Rectangle 45"/>
          <p:cNvSpPr/>
          <p:nvPr userDrawn="1"/>
        </p:nvSpPr>
        <p:spPr>
          <a:xfrm>
            <a:off x="6265399" y="1746858"/>
            <a:ext cx="2563872" cy="1685317"/>
          </a:xfrm>
          <a:prstGeom prst="roundRect">
            <a:avLst>
              <a:gd name="adj" fmla="val 6775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/>
              <a:cs typeface="Calibri"/>
            </a:endParaRPr>
          </a:p>
        </p:txBody>
      </p:sp>
      <p:sp>
        <p:nvSpPr>
          <p:cNvPr id="47" name="Rounded Rectangle 46"/>
          <p:cNvSpPr/>
          <p:nvPr userDrawn="1"/>
        </p:nvSpPr>
        <p:spPr>
          <a:xfrm>
            <a:off x="8989972" y="1746858"/>
            <a:ext cx="2563872" cy="1682141"/>
          </a:xfrm>
          <a:prstGeom prst="roundRect">
            <a:avLst>
              <a:gd name="adj" fmla="val 5445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/>
              <a:cs typeface="Calibri"/>
            </a:endParaRPr>
          </a:p>
        </p:txBody>
      </p:sp>
      <p:sp>
        <p:nvSpPr>
          <p:cNvPr id="45" name="Rounded Rectangle 44"/>
          <p:cNvSpPr/>
          <p:nvPr userDrawn="1"/>
        </p:nvSpPr>
        <p:spPr>
          <a:xfrm>
            <a:off x="6129705" y="3660775"/>
            <a:ext cx="5565385" cy="2286000"/>
          </a:xfrm>
          <a:prstGeom prst="roundRect">
            <a:avLst>
              <a:gd name="adj" fmla="val 5423"/>
            </a:avLst>
          </a:prstGeom>
          <a:gradFill flip="none" rotWithShape="1">
            <a:gsLst>
              <a:gs pos="0">
                <a:schemeClr val="accent6"/>
              </a:gs>
              <a:gs pos="85000">
                <a:schemeClr val="accent5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37" name="Rounded Rectangle 36"/>
          <p:cNvSpPr/>
          <p:nvPr userDrawn="1"/>
        </p:nvSpPr>
        <p:spPr>
          <a:xfrm>
            <a:off x="6265399" y="4144618"/>
            <a:ext cx="2563872" cy="1687223"/>
          </a:xfrm>
          <a:prstGeom prst="roundRect">
            <a:avLst>
              <a:gd name="adj" fmla="val 6211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/>
              <a:cs typeface="Calibri"/>
            </a:endParaRPr>
          </a:p>
        </p:txBody>
      </p:sp>
      <p:sp>
        <p:nvSpPr>
          <p:cNvPr id="38" name="Rounded Rectangle 37"/>
          <p:cNvSpPr/>
          <p:nvPr userDrawn="1"/>
        </p:nvSpPr>
        <p:spPr>
          <a:xfrm>
            <a:off x="8989972" y="4144618"/>
            <a:ext cx="2563872" cy="1697383"/>
          </a:xfrm>
          <a:prstGeom prst="roundRect">
            <a:avLst>
              <a:gd name="adj" fmla="val 5819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/>
              <a:cs typeface="Calibri"/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1217931" y="6372097"/>
            <a:ext cx="523963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 smtClean="0">
                <a:solidFill>
                  <a:schemeClr val="tx2"/>
                </a:solidFill>
                <a:ea typeface="Calibri"/>
                <a:cs typeface="Calibri"/>
              </a:rPr>
              <a:t>© 2015 AT&amp;T Intellectual Property. All rights reserved. AT&amp;T and the AT&amp;T logo are trademarks of AT&amp;T Intellectual Property.</a:t>
            </a:r>
            <a:endParaRPr lang="en-US" sz="600" dirty="0">
              <a:solidFill>
                <a:schemeClr val="tx2"/>
              </a:solidFill>
              <a:ea typeface="Calibri"/>
              <a:cs typeface="Calibri"/>
            </a:endParaRPr>
          </a:p>
        </p:txBody>
      </p:sp>
      <p:sp>
        <p:nvSpPr>
          <p:cNvPr id="30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220045" y="6455664"/>
            <a:ext cx="5267124" cy="291652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rgbClr val="666666"/>
                </a:solidFill>
              </a:defRPr>
            </a:lvl1pPr>
          </a:lstStyle>
          <a:p>
            <a:r>
              <a:rPr lang="en-US" smtClean="0"/>
              <a:t>AT&amp;T Proprietary (Internal Use Only). Not for use or disclosure outside the AT&amp;T companies except under written agreement.</a:t>
            </a:r>
            <a:endParaRPr lang="en-US" dirty="0"/>
          </a:p>
        </p:txBody>
      </p:sp>
      <p:sp>
        <p:nvSpPr>
          <p:cNvPr id="33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82097" y="6346794"/>
            <a:ext cx="245278" cy="244506"/>
          </a:xfrm>
          <a:prstGeom prst="rect">
            <a:avLst/>
          </a:prstGeom>
        </p:spPr>
        <p:txBody>
          <a:bodyPr/>
          <a:lstStyle>
            <a:lvl1pPr algn="l">
              <a:defRPr sz="800" b="1"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fld id="{8074B6C9-7640-0346-9181-9D7622A3024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50635" y="1368425"/>
            <a:ext cx="5000703" cy="36893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32449" y="1774327"/>
            <a:ext cx="5018887" cy="1192393"/>
          </a:xfrm>
        </p:spPr>
        <p:txBody>
          <a:bodyPr/>
          <a:lstStyle>
            <a:lvl1pPr>
              <a:spcAft>
                <a:spcPts val="400"/>
              </a:spcAft>
              <a:defRPr sz="1600" b="1">
                <a:solidFill>
                  <a:schemeClr val="accent1"/>
                </a:solidFill>
              </a:defRPr>
            </a:lvl1pPr>
            <a:lvl2pPr>
              <a:spcAft>
                <a:spcPts val="400"/>
              </a:spcAft>
              <a:defRPr sz="1600"/>
            </a:lvl2pPr>
            <a:lvl3pPr marL="137160" indent="-137160">
              <a:defRPr sz="16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732449" y="3176407"/>
            <a:ext cx="5018887" cy="1192393"/>
          </a:xfrm>
        </p:spPr>
        <p:txBody>
          <a:bodyPr/>
          <a:lstStyle>
            <a:lvl1pPr>
              <a:spcAft>
                <a:spcPts val="400"/>
              </a:spcAft>
              <a:defRPr sz="1600" b="1">
                <a:solidFill>
                  <a:schemeClr val="accent1"/>
                </a:solidFill>
              </a:defRPr>
            </a:lvl1pPr>
            <a:lvl2pPr>
              <a:spcAft>
                <a:spcPts val="400"/>
              </a:spcAft>
              <a:defRPr sz="1600"/>
            </a:lvl2pPr>
            <a:lvl3pPr marL="137160" indent="-137160">
              <a:defRPr sz="16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732449" y="4578487"/>
            <a:ext cx="5018887" cy="1192393"/>
          </a:xfrm>
        </p:spPr>
        <p:txBody>
          <a:bodyPr/>
          <a:lstStyle>
            <a:lvl1pPr>
              <a:spcAft>
                <a:spcPts val="400"/>
              </a:spcAft>
              <a:defRPr sz="1600" b="1">
                <a:solidFill>
                  <a:schemeClr val="accent1"/>
                </a:solidFill>
              </a:defRPr>
            </a:lvl1pPr>
            <a:lvl2pPr>
              <a:spcAft>
                <a:spcPts val="400"/>
              </a:spcAft>
              <a:defRPr sz="1600"/>
            </a:lvl2pPr>
            <a:lvl3pPr marL="137160" indent="-137160">
              <a:defRPr sz="16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376757" y="1368426"/>
            <a:ext cx="5068825" cy="36893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6361993" y="1774326"/>
            <a:ext cx="2366506" cy="1619114"/>
          </a:xfrm>
        </p:spPr>
        <p:txBody>
          <a:bodyPr/>
          <a:lstStyle>
            <a:lvl1pPr>
              <a:spcAft>
                <a:spcPts val="400"/>
              </a:spcAft>
              <a:defRPr sz="1600" b="1">
                <a:solidFill>
                  <a:schemeClr val="accent3"/>
                </a:solidFill>
              </a:defRPr>
            </a:lvl1pPr>
            <a:lvl2pPr>
              <a:spcAft>
                <a:spcPts val="400"/>
              </a:spcAft>
              <a:defRPr sz="1600"/>
            </a:lvl2pPr>
            <a:lvl3pPr marL="137160" indent="-137160">
              <a:defRPr sz="16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9079077" y="1774326"/>
            <a:ext cx="2366506" cy="1619114"/>
          </a:xfrm>
        </p:spPr>
        <p:txBody>
          <a:bodyPr/>
          <a:lstStyle>
            <a:lvl1pPr>
              <a:spcAft>
                <a:spcPts val="400"/>
              </a:spcAft>
              <a:defRPr sz="1600" b="1">
                <a:solidFill>
                  <a:schemeClr val="accent3"/>
                </a:solidFill>
              </a:defRPr>
            </a:lvl1pPr>
            <a:lvl2pPr>
              <a:spcAft>
                <a:spcPts val="400"/>
              </a:spcAft>
              <a:defRPr sz="1600"/>
            </a:lvl2pPr>
            <a:lvl3pPr marL="137160" indent="-137160">
              <a:defRPr sz="16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9" name="Text Placeholder 2"/>
          <p:cNvSpPr>
            <a:spLocks noGrp="1"/>
          </p:cNvSpPr>
          <p:nvPr>
            <p:ph type="body" sz="quarter" idx="23"/>
          </p:nvPr>
        </p:nvSpPr>
        <p:spPr>
          <a:xfrm>
            <a:off x="6376757" y="3766186"/>
            <a:ext cx="5068825" cy="36893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6361993" y="4172086"/>
            <a:ext cx="2366506" cy="1619114"/>
          </a:xfrm>
        </p:spPr>
        <p:txBody>
          <a:bodyPr/>
          <a:lstStyle>
            <a:lvl1pPr>
              <a:spcAft>
                <a:spcPts val="400"/>
              </a:spcAft>
              <a:defRPr sz="1600" b="1">
                <a:solidFill>
                  <a:schemeClr val="accent5"/>
                </a:solidFill>
              </a:defRPr>
            </a:lvl1pPr>
            <a:lvl2pPr>
              <a:spcAft>
                <a:spcPts val="400"/>
              </a:spcAft>
              <a:defRPr sz="1600"/>
            </a:lvl2pPr>
            <a:lvl3pPr marL="137160" indent="-137160">
              <a:defRPr sz="16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0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9079077" y="4172086"/>
            <a:ext cx="2366506" cy="1619114"/>
          </a:xfrm>
        </p:spPr>
        <p:txBody>
          <a:bodyPr/>
          <a:lstStyle>
            <a:lvl1pPr>
              <a:spcAft>
                <a:spcPts val="400"/>
              </a:spcAft>
              <a:defRPr sz="1600" b="1">
                <a:solidFill>
                  <a:schemeClr val="accent5"/>
                </a:solidFill>
              </a:defRPr>
            </a:lvl1pPr>
            <a:lvl2pPr>
              <a:spcAft>
                <a:spcPts val="400"/>
              </a:spcAft>
              <a:defRPr sz="1600"/>
            </a:lvl2pPr>
            <a:lvl3pPr marL="137160" indent="-137160">
              <a:defRPr sz="16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7711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 userDrawn="1"/>
        </p:nvSpPr>
        <p:spPr>
          <a:xfrm>
            <a:off x="2898029" y="1503804"/>
            <a:ext cx="5730314" cy="738972"/>
          </a:xfrm>
          <a:prstGeom prst="roundRect">
            <a:avLst>
              <a:gd name="adj" fmla="val 13531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/>
            </a:endParaRPr>
          </a:p>
        </p:txBody>
      </p:sp>
      <p:sp>
        <p:nvSpPr>
          <p:cNvPr id="33" name="Rounded Rectangle 32"/>
          <p:cNvSpPr/>
          <p:nvPr userDrawn="1"/>
        </p:nvSpPr>
        <p:spPr>
          <a:xfrm>
            <a:off x="2898029" y="2407722"/>
            <a:ext cx="5730315" cy="738972"/>
          </a:xfrm>
          <a:prstGeom prst="roundRect">
            <a:avLst>
              <a:gd name="adj" fmla="val 13531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/>
            </a:endParaRPr>
          </a:p>
        </p:txBody>
      </p:sp>
      <p:sp>
        <p:nvSpPr>
          <p:cNvPr id="30" name="Rounded Rectangle 29"/>
          <p:cNvSpPr/>
          <p:nvPr userDrawn="1"/>
        </p:nvSpPr>
        <p:spPr>
          <a:xfrm>
            <a:off x="1213702" y="3541667"/>
            <a:ext cx="5673299" cy="738972"/>
          </a:xfrm>
          <a:prstGeom prst="roundRect">
            <a:avLst>
              <a:gd name="adj" fmla="val 13531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/>
            </a:endParaRPr>
          </a:p>
        </p:txBody>
      </p:sp>
      <p:sp>
        <p:nvSpPr>
          <p:cNvPr id="29" name="Rounded Rectangle 28"/>
          <p:cNvSpPr/>
          <p:nvPr userDrawn="1"/>
        </p:nvSpPr>
        <p:spPr>
          <a:xfrm>
            <a:off x="7109490" y="3541667"/>
            <a:ext cx="3869457" cy="1710484"/>
          </a:xfrm>
          <a:prstGeom prst="roundRect">
            <a:avLst>
              <a:gd name="adj" fmla="val 7104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/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5766122" y="2118990"/>
            <a:ext cx="3274620" cy="1513768"/>
            <a:chOff x="4329101" y="2118990"/>
            <a:chExt cx="2458526" cy="1513768"/>
          </a:xfrm>
        </p:grpSpPr>
        <p:cxnSp>
          <p:nvCxnSpPr>
            <p:cNvPr id="35" name="Straight Connector 34"/>
            <p:cNvCxnSpPr/>
            <p:nvPr userDrawn="1"/>
          </p:nvCxnSpPr>
          <p:spPr>
            <a:xfrm>
              <a:off x="5637303" y="2118990"/>
              <a:ext cx="0" cy="1221732"/>
            </a:xfrm>
            <a:prstGeom prst="line">
              <a:avLst/>
            </a:prstGeom>
            <a:ln w="9525" cmpd="sng">
              <a:solidFill>
                <a:schemeClr val="tx2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>
            <a:xfrm>
              <a:off x="4329101" y="3340722"/>
              <a:ext cx="2458526" cy="0"/>
            </a:xfrm>
            <a:prstGeom prst="line">
              <a:avLst/>
            </a:prstGeom>
            <a:ln w="9525" cmpd="sng">
              <a:solidFill>
                <a:srgbClr val="6E6F7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 userDrawn="1"/>
          </p:nvCxnSpPr>
          <p:spPr>
            <a:xfrm>
              <a:off x="4334315" y="3340722"/>
              <a:ext cx="0" cy="292036"/>
            </a:xfrm>
            <a:prstGeom prst="line">
              <a:avLst/>
            </a:prstGeom>
            <a:ln w="9525" cmpd="sng">
              <a:solidFill>
                <a:schemeClr val="tx2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 userDrawn="1"/>
          </p:nvCxnSpPr>
          <p:spPr>
            <a:xfrm>
              <a:off x="6787627" y="3340722"/>
              <a:ext cx="0" cy="292036"/>
            </a:xfrm>
            <a:prstGeom prst="line">
              <a:avLst/>
            </a:prstGeom>
            <a:ln w="9525" cmpd="sng">
              <a:solidFill>
                <a:schemeClr val="tx2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 userDrawn="1"/>
        </p:nvGrpSpPr>
        <p:grpSpPr>
          <a:xfrm>
            <a:off x="7803178" y="4181241"/>
            <a:ext cx="2470826" cy="717985"/>
            <a:chOff x="5858486" y="4181240"/>
            <a:chExt cx="1855052" cy="717985"/>
          </a:xfrm>
        </p:grpSpPr>
        <p:cxnSp>
          <p:nvCxnSpPr>
            <p:cNvPr id="39" name="Straight Connector 38"/>
            <p:cNvCxnSpPr/>
            <p:nvPr userDrawn="1"/>
          </p:nvCxnSpPr>
          <p:spPr>
            <a:xfrm>
              <a:off x="6787627" y="4181240"/>
              <a:ext cx="0" cy="717985"/>
            </a:xfrm>
            <a:prstGeom prst="line">
              <a:avLst/>
            </a:prstGeom>
            <a:ln w="9525" cmpd="sng">
              <a:solidFill>
                <a:schemeClr val="tx2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>
              <a:off x="5858486" y="4452690"/>
              <a:ext cx="1855052" cy="0"/>
            </a:xfrm>
            <a:prstGeom prst="line">
              <a:avLst/>
            </a:prstGeom>
            <a:ln w="9525" cmpd="sng">
              <a:solidFill>
                <a:srgbClr val="6E6F7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 userDrawn="1"/>
          </p:nvCxnSpPr>
          <p:spPr>
            <a:xfrm>
              <a:off x="5858486" y="4452690"/>
              <a:ext cx="0" cy="446535"/>
            </a:xfrm>
            <a:prstGeom prst="line">
              <a:avLst/>
            </a:prstGeom>
            <a:ln w="9525" cmpd="sng">
              <a:solidFill>
                <a:schemeClr val="tx2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 userDrawn="1"/>
          </p:nvCxnSpPr>
          <p:spPr>
            <a:xfrm>
              <a:off x="7713538" y="4452690"/>
              <a:ext cx="0" cy="446535"/>
            </a:xfrm>
            <a:prstGeom prst="line">
              <a:avLst/>
            </a:prstGeom>
            <a:ln w="9525" cmpd="sng">
              <a:solidFill>
                <a:schemeClr val="tx2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Rounded Rectangle 61"/>
          <p:cNvSpPr/>
          <p:nvPr userDrawn="1"/>
        </p:nvSpPr>
        <p:spPr>
          <a:xfrm>
            <a:off x="7257500" y="4740667"/>
            <a:ext cx="1101333" cy="407350"/>
          </a:xfrm>
          <a:prstGeom prst="roundRect">
            <a:avLst/>
          </a:prstGeom>
          <a:solidFill>
            <a:srgbClr val="FFFFFF"/>
          </a:solidFill>
          <a:ln>
            <a:solidFill>
              <a:srgbClr val="6E6F7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bIns="91440" rtlCol="0" anchor="ctr"/>
          <a:lstStyle/>
          <a:p>
            <a:pPr algn="ctr"/>
            <a:endParaRPr lang="en-US" sz="1400" dirty="0">
              <a:solidFill>
                <a:schemeClr val="tx2"/>
              </a:solidFill>
              <a:cs typeface="Calibri"/>
            </a:endParaRPr>
          </a:p>
        </p:txBody>
      </p:sp>
      <p:sp>
        <p:nvSpPr>
          <p:cNvPr id="71" name="Rounded Rectangle 70"/>
          <p:cNvSpPr/>
          <p:nvPr userDrawn="1"/>
        </p:nvSpPr>
        <p:spPr>
          <a:xfrm>
            <a:off x="8490076" y="4740667"/>
            <a:ext cx="1101333" cy="407350"/>
          </a:xfrm>
          <a:prstGeom prst="roundRect">
            <a:avLst/>
          </a:prstGeom>
          <a:solidFill>
            <a:srgbClr val="FFFFFF"/>
          </a:solidFill>
          <a:ln>
            <a:solidFill>
              <a:srgbClr val="6E6F7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bIns="91440" rtlCol="0" anchor="ctr"/>
          <a:lstStyle/>
          <a:p>
            <a:pPr algn="ctr"/>
            <a:endParaRPr lang="en-US" sz="1400" dirty="0">
              <a:solidFill>
                <a:schemeClr val="tx2"/>
              </a:solidFill>
              <a:cs typeface="Calibri"/>
            </a:endParaRPr>
          </a:p>
        </p:txBody>
      </p:sp>
      <p:sp>
        <p:nvSpPr>
          <p:cNvPr id="72" name="Rounded Rectangle 71"/>
          <p:cNvSpPr/>
          <p:nvPr userDrawn="1"/>
        </p:nvSpPr>
        <p:spPr>
          <a:xfrm>
            <a:off x="9716463" y="4740667"/>
            <a:ext cx="1101333" cy="407350"/>
          </a:xfrm>
          <a:prstGeom prst="roundRect">
            <a:avLst/>
          </a:prstGeom>
          <a:solidFill>
            <a:srgbClr val="FFFFFF"/>
          </a:solidFill>
          <a:ln>
            <a:solidFill>
              <a:srgbClr val="6E6F7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bIns="91440" rtlCol="0" anchor="ctr"/>
          <a:lstStyle/>
          <a:p>
            <a:pPr algn="ctr"/>
            <a:endParaRPr lang="en-US" sz="1400" dirty="0">
              <a:solidFill>
                <a:schemeClr val="tx2"/>
              </a:solidFill>
              <a:cs typeface="Calibri"/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6559994" y="1601112"/>
            <a:ext cx="1951293" cy="548482"/>
            <a:chOff x="4925126" y="1570508"/>
            <a:chExt cx="1464996" cy="548482"/>
          </a:xfrm>
        </p:grpSpPr>
        <p:sp>
          <p:nvSpPr>
            <p:cNvPr id="68" name="Rounded Rectangle 67"/>
            <p:cNvSpPr/>
            <p:nvPr userDrawn="1"/>
          </p:nvSpPr>
          <p:spPr>
            <a:xfrm>
              <a:off x="4925126" y="1570509"/>
              <a:ext cx="1464995" cy="548481"/>
            </a:xfrm>
            <a:prstGeom prst="roundRect">
              <a:avLst>
                <a:gd name="adj" fmla="val 10541"/>
              </a:avLst>
            </a:prstGeom>
            <a:solidFill>
              <a:schemeClr val="bg1"/>
            </a:solidFill>
            <a:ln w="12700" cmpd="sng">
              <a:gradFill flip="none" rotWithShape="1">
                <a:gsLst>
                  <a:gs pos="70000">
                    <a:schemeClr val="accent5"/>
                  </a:gs>
                  <a:gs pos="100000">
                    <a:schemeClr val="accent6"/>
                  </a:gs>
                </a:gsLst>
                <a:lin ang="16200000" scaled="0"/>
                <a:tileRect/>
              </a:gra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2880" rtlCol="0" anchor="ctr"/>
            <a:lstStyle/>
            <a:p>
              <a:pPr lvl="0" algn="ctr"/>
              <a:endParaRPr lang="en-US" sz="1400" dirty="0">
                <a:solidFill>
                  <a:schemeClr val="accent5"/>
                </a:solidFill>
                <a:latin typeface="Calibri"/>
                <a:cs typeface="Calibri"/>
              </a:endParaRPr>
            </a:p>
          </p:txBody>
        </p:sp>
        <p:sp>
          <p:nvSpPr>
            <p:cNvPr id="66" name="Round Same Side Corner Rectangle 65"/>
            <p:cNvSpPr/>
            <p:nvPr userDrawn="1"/>
          </p:nvSpPr>
          <p:spPr>
            <a:xfrm>
              <a:off x="4925126" y="1570508"/>
              <a:ext cx="1464996" cy="137160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</a:gra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6559994" y="2495146"/>
            <a:ext cx="1977999" cy="559505"/>
            <a:chOff x="4925126" y="2495145"/>
            <a:chExt cx="1485046" cy="559505"/>
          </a:xfrm>
        </p:grpSpPr>
        <p:sp>
          <p:nvSpPr>
            <p:cNvPr id="69" name="Rounded Rectangle 68"/>
            <p:cNvSpPr/>
            <p:nvPr userDrawn="1"/>
          </p:nvSpPr>
          <p:spPr>
            <a:xfrm>
              <a:off x="4925126" y="2495146"/>
              <a:ext cx="1472184" cy="559504"/>
            </a:xfrm>
            <a:prstGeom prst="roundRect">
              <a:avLst>
                <a:gd name="adj" fmla="val 9461"/>
              </a:avLst>
            </a:prstGeom>
            <a:solidFill>
              <a:schemeClr val="bg1"/>
            </a:solidFill>
            <a:ln w="12700" cmpd="sng">
              <a:gradFill flip="none" rotWithShape="1">
                <a:gsLst>
                  <a:gs pos="70000">
                    <a:schemeClr val="accent1"/>
                  </a:gs>
                  <a:gs pos="100000">
                    <a:schemeClr val="accent2"/>
                  </a:gs>
                </a:gsLst>
                <a:lin ang="16200000" scaled="0"/>
                <a:tileRect/>
              </a:gra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2880" rtlCol="0" anchor="ctr"/>
            <a:lstStyle/>
            <a:p>
              <a:pPr algn="ctr"/>
              <a:endParaRPr lang="en-US" sz="1400" dirty="0">
                <a:solidFill>
                  <a:schemeClr val="accent1"/>
                </a:solidFill>
                <a:latin typeface="Calibri"/>
                <a:cs typeface="Calibri"/>
              </a:endParaRPr>
            </a:p>
          </p:txBody>
        </p:sp>
        <p:sp>
          <p:nvSpPr>
            <p:cNvPr id="63" name="Round Same Side Corner Rectangle 62"/>
            <p:cNvSpPr/>
            <p:nvPr userDrawn="1"/>
          </p:nvSpPr>
          <p:spPr>
            <a:xfrm>
              <a:off x="4925126" y="2495145"/>
              <a:ext cx="1485046" cy="137160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/>
          <p:cNvGrpSpPr/>
          <p:nvPr userDrawn="1"/>
        </p:nvGrpSpPr>
        <p:grpSpPr>
          <a:xfrm>
            <a:off x="4798630" y="3632757"/>
            <a:ext cx="1951293" cy="548482"/>
            <a:chOff x="3602725" y="3632757"/>
            <a:chExt cx="1464996" cy="548482"/>
          </a:xfrm>
        </p:grpSpPr>
        <p:sp>
          <p:nvSpPr>
            <p:cNvPr id="67" name="Rounded Rectangle 66"/>
            <p:cNvSpPr/>
            <p:nvPr userDrawn="1"/>
          </p:nvSpPr>
          <p:spPr>
            <a:xfrm>
              <a:off x="3602726" y="3632757"/>
              <a:ext cx="1464995" cy="548482"/>
            </a:xfrm>
            <a:prstGeom prst="roundRect">
              <a:avLst>
                <a:gd name="adj" fmla="val 11766"/>
              </a:avLst>
            </a:prstGeom>
            <a:solidFill>
              <a:schemeClr val="bg1"/>
            </a:solidFill>
            <a:ln w="12700" cmpd="sng">
              <a:gradFill flip="none" rotWithShape="1">
                <a:gsLst>
                  <a:gs pos="70000">
                    <a:srgbClr val="81017E"/>
                  </a:gs>
                  <a:gs pos="100000">
                    <a:srgbClr val="DA0081"/>
                  </a:gs>
                </a:gsLst>
                <a:lin ang="16200000" scaled="0"/>
                <a:tileRect/>
              </a:gra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2880" rtlCol="0" anchor="ctr"/>
            <a:lstStyle/>
            <a:p>
              <a:pPr algn="ctr"/>
              <a:endParaRPr lang="en-US" sz="1400" dirty="0">
                <a:solidFill>
                  <a:srgbClr val="DA0081"/>
                </a:solidFill>
                <a:latin typeface="Calibri"/>
                <a:cs typeface="Calibri"/>
              </a:endParaRPr>
            </a:p>
          </p:txBody>
        </p:sp>
        <p:sp>
          <p:nvSpPr>
            <p:cNvPr id="64" name="Round Same Side Corner Rectangle 63"/>
            <p:cNvSpPr/>
            <p:nvPr userDrawn="1"/>
          </p:nvSpPr>
          <p:spPr>
            <a:xfrm>
              <a:off x="3602725" y="3632757"/>
              <a:ext cx="1464995" cy="137160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rgbClr val="81017E"/>
                </a:gs>
                <a:gs pos="100000">
                  <a:srgbClr val="DA0081"/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5" name="Group 14"/>
          <p:cNvGrpSpPr/>
          <p:nvPr userDrawn="1"/>
        </p:nvGrpSpPr>
        <p:grpSpPr>
          <a:xfrm>
            <a:off x="8046686" y="3632757"/>
            <a:ext cx="1951295" cy="548482"/>
            <a:chOff x="6041307" y="3632757"/>
            <a:chExt cx="1464997" cy="548482"/>
          </a:xfrm>
        </p:grpSpPr>
        <p:sp>
          <p:nvSpPr>
            <p:cNvPr id="70" name="Rounded Rectangle 69"/>
            <p:cNvSpPr/>
            <p:nvPr userDrawn="1"/>
          </p:nvSpPr>
          <p:spPr>
            <a:xfrm>
              <a:off x="6041309" y="3632757"/>
              <a:ext cx="1464995" cy="548482"/>
            </a:xfrm>
            <a:prstGeom prst="roundRect">
              <a:avLst>
                <a:gd name="adj" fmla="val 12991"/>
              </a:avLst>
            </a:prstGeom>
            <a:solidFill>
              <a:schemeClr val="bg1"/>
            </a:solidFill>
            <a:ln w="12700" cmpd="sng">
              <a:gradFill flip="none" rotWithShape="1">
                <a:gsLst>
                  <a:gs pos="70000">
                    <a:schemeClr val="accent3"/>
                  </a:gs>
                  <a:gs pos="100000">
                    <a:schemeClr val="accent4"/>
                  </a:gs>
                </a:gsLst>
                <a:lin ang="16200000" scaled="0"/>
                <a:tileRect/>
              </a:gra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2880" rtlCol="0" anchor="ctr"/>
            <a:lstStyle/>
            <a:p>
              <a:pPr algn="ctr"/>
              <a:endParaRPr lang="en-US" sz="1400" dirty="0">
                <a:solidFill>
                  <a:schemeClr val="accent3"/>
                </a:solidFill>
                <a:latin typeface="Calibri"/>
                <a:cs typeface="Calibri"/>
              </a:endParaRPr>
            </a:p>
          </p:txBody>
        </p:sp>
        <p:sp>
          <p:nvSpPr>
            <p:cNvPr id="65" name="Round Same Side Corner Rectangle 64"/>
            <p:cNvSpPr/>
            <p:nvPr userDrawn="1"/>
          </p:nvSpPr>
          <p:spPr>
            <a:xfrm>
              <a:off x="6041307" y="3632757"/>
              <a:ext cx="1464995" cy="137160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1217931" y="6372097"/>
            <a:ext cx="523963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 smtClean="0">
                <a:solidFill>
                  <a:schemeClr val="tx2"/>
                </a:solidFill>
                <a:ea typeface="Calibri"/>
                <a:cs typeface="Calibri"/>
              </a:rPr>
              <a:t>© 2015 AT&amp;T Intellectual Property. All rights reserved. AT&amp;T and the AT&amp;T logo are trademarks of AT&amp;T Intellectual Property.</a:t>
            </a:r>
            <a:endParaRPr lang="en-US" sz="600" dirty="0">
              <a:solidFill>
                <a:schemeClr val="tx2"/>
              </a:solidFill>
              <a:ea typeface="Calibri"/>
              <a:cs typeface="Calibri"/>
            </a:endParaRPr>
          </a:p>
        </p:txBody>
      </p:sp>
      <p:sp>
        <p:nvSpPr>
          <p:cNvPr id="50" name="Footer Placeholder 6"/>
          <p:cNvSpPr>
            <a:spLocks noGrp="1"/>
          </p:cNvSpPr>
          <p:nvPr userDrawn="1">
            <p:ph type="ftr" sz="quarter" idx="3"/>
          </p:nvPr>
        </p:nvSpPr>
        <p:spPr>
          <a:xfrm>
            <a:off x="1220045" y="6455664"/>
            <a:ext cx="5267124" cy="291652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rgbClr val="666666"/>
                </a:solidFill>
              </a:defRPr>
            </a:lvl1pPr>
          </a:lstStyle>
          <a:p>
            <a:r>
              <a:rPr lang="en-US" smtClean="0"/>
              <a:t>AT&amp;T Proprietary (Internal Use Only). Not for use or disclosure outside the AT&amp;T companies except under written agreement.</a:t>
            </a:r>
            <a:endParaRPr lang="en-US" dirty="0"/>
          </a:p>
        </p:txBody>
      </p:sp>
      <p:sp>
        <p:nvSpPr>
          <p:cNvPr id="51" name="Slide Number Placeholder 7"/>
          <p:cNvSpPr>
            <a:spLocks noGrp="1"/>
          </p:cNvSpPr>
          <p:nvPr userDrawn="1">
            <p:ph type="sldNum" sz="quarter" idx="4"/>
          </p:nvPr>
        </p:nvSpPr>
        <p:spPr>
          <a:xfrm>
            <a:off x="482097" y="6346794"/>
            <a:ext cx="245278" cy="244506"/>
          </a:xfrm>
          <a:prstGeom prst="rect">
            <a:avLst/>
          </a:prstGeom>
        </p:spPr>
        <p:txBody>
          <a:bodyPr/>
          <a:lstStyle>
            <a:lvl1pPr algn="l">
              <a:defRPr sz="800" b="1"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fld id="{8074B6C9-7640-0346-9181-9D7622A3024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sz="quarter" idx="10"/>
          </p:nvPr>
        </p:nvSpPr>
        <p:spPr>
          <a:xfrm>
            <a:off x="3034254" y="1570864"/>
            <a:ext cx="3362416" cy="547687"/>
          </a:xfrm>
        </p:spPr>
        <p:txBody>
          <a:bodyPr anchor="ctr"/>
          <a:lstStyle>
            <a:lvl1pPr algn="r"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 userDrawn="1">
            <p:ph type="body" sz="quarter" idx="13"/>
          </p:nvPr>
        </p:nvSpPr>
        <p:spPr>
          <a:xfrm>
            <a:off x="6559061" y="1806130"/>
            <a:ext cx="1930504" cy="254000"/>
          </a:xfrm>
        </p:spPr>
        <p:txBody>
          <a:bodyPr/>
          <a:lstStyle>
            <a:lvl1pPr algn="ctr">
              <a:defRPr sz="16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Text Placeholder 2"/>
          <p:cNvSpPr>
            <a:spLocks noGrp="1"/>
          </p:cNvSpPr>
          <p:nvPr userDrawn="1">
            <p:ph type="body" sz="quarter" idx="11"/>
          </p:nvPr>
        </p:nvSpPr>
        <p:spPr>
          <a:xfrm>
            <a:off x="3034253" y="2458152"/>
            <a:ext cx="3348884" cy="554201"/>
          </a:xfrm>
        </p:spPr>
        <p:txBody>
          <a:bodyPr anchor="ctr"/>
          <a:lstStyle>
            <a:lvl1pPr algn="r"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3" name="Text Placeholder 4"/>
          <p:cNvSpPr>
            <a:spLocks noGrp="1"/>
          </p:cNvSpPr>
          <p:nvPr userDrawn="1">
            <p:ph type="body" sz="quarter" idx="14"/>
          </p:nvPr>
        </p:nvSpPr>
        <p:spPr>
          <a:xfrm>
            <a:off x="6578712" y="2715793"/>
            <a:ext cx="1930504" cy="254000"/>
          </a:xfrm>
        </p:spPr>
        <p:txBody>
          <a:bodyPr/>
          <a:lstStyle>
            <a:lvl1pPr algn="ctr"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Text Placeholder 2"/>
          <p:cNvSpPr>
            <a:spLocks noGrp="1"/>
          </p:cNvSpPr>
          <p:nvPr userDrawn="1">
            <p:ph type="body" sz="quarter" idx="12"/>
          </p:nvPr>
        </p:nvSpPr>
        <p:spPr>
          <a:xfrm>
            <a:off x="1349027" y="3606829"/>
            <a:ext cx="3288411" cy="547687"/>
          </a:xfrm>
        </p:spPr>
        <p:txBody>
          <a:bodyPr anchor="ctr"/>
          <a:lstStyle>
            <a:lvl1pPr algn="r"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4" name="Text Placeholder 4"/>
          <p:cNvSpPr>
            <a:spLocks noGrp="1"/>
          </p:cNvSpPr>
          <p:nvPr userDrawn="1">
            <p:ph type="body" sz="quarter" idx="15"/>
          </p:nvPr>
        </p:nvSpPr>
        <p:spPr>
          <a:xfrm>
            <a:off x="4819419" y="3829418"/>
            <a:ext cx="1930504" cy="254000"/>
          </a:xfrm>
        </p:spPr>
        <p:txBody>
          <a:bodyPr/>
          <a:lstStyle>
            <a:lvl1pPr algn="ctr">
              <a:defRPr sz="1600" b="1">
                <a:solidFill>
                  <a:srgbClr val="81017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5" name="Text Placeholder 4"/>
          <p:cNvSpPr>
            <a:spLocks noGrp="1"/>
          </p:cNvSpPr>
          <p:nvPr userDrawn="1">
            <p:ph type="body" sz="quarter" idx="16"/>
          </p:nvPr>
        </p:nvSpPr>
        <p:spPr>
          <a:xfrm>
            <a:off x="8066907" y="3828318"/>
            <a:ext cx="1930504" cy="254000"/>
          </a:xfrm>
        </p:spPr>
        <p:txBody>
          <a:bodyPr/>
          <a:lstStyle>
            <a:lvl1pPr algn="ctr">
              <a:defRPr sz="16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6" name="Text Placeholder 4"/>
          <p:cNvSpPr>
            <a:spLocks noGrp="1"/>
          </p:cNvSpPr>
          <p:nvPr userDrawn="1">
            <p:ph type="body" sz="quarter" idx="17"/>
          </p:nvPr>
        </p:nvSpPr>
        <p:spPr>
          <a:xfrm>
            <a:off x="7257500" y="4853857"/>
            <a:ext cx="1101333" cy="254000"/>
          </a:xfrm>
        </p:spPr>
        <p:txBody>
          <a:bodyPr/>
          <a:lstStyle>
            <a:lvl1pPr algn="ctr">
              <a:spcAft>
                <a:spcPts val="400"/>
              </a:spcAft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7" name="Text Placeholder 4"/>
          <p:cNvSpPr>
            <a:spLocks noGrp="1"/>
          </p:cNvSpPr>
          <p:nvPr userDrawn="1">
            <p:ph type="body" sz="quarter" idx="18"/>
          </p:nvPr>
        </p:nvSpPr>
        <p:spPr>
          <a:xfrm>
            <a:off x="8485885" y="4853857"/>
            <a:ext cx="1101333" cy="254000"/>
          </a:xfrm>
        </p:spPr>
        <p:txBody>
          <a:bodyPr/>
          <a:lstStyle>
            <a:lvl1pPr algn="ctr">
              <a:spcAft>
                <a:spcPts val="400"/>
              </a:spcAft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Text Placeholder 4"/>
          <p:cNvSpPr>
            <a:spLocks noGrp="1"/>
          </p:cNvSpPr>
          <p:nvPr userDrawn="1">
            <p:ph type="body" sz="quarter" idx="19"/>
          </p:nvPr>
        </p:nvSpPr>
        <p:spPr>
          <a:xfrm>
            <a:off x="9716462" y="4853857"/>
            <a:ext cx="1101333" cy="254000"/>
          </a:xfrm>
        </p:spPr>
        <p:txBody>
          <a:bodyPr/>
          <a:lstStyle>
            <a:lvl1pPr algn="ctr">
              <a:spcAft>
                <a:spcPts val="400"/>
              </a:spcAft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4202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1217931" y="6372097"/>
            <a:ext cx="523963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 smtClean="0">
                <a:solidFill>
                  <a:schemeClr val="tx2"/>
                </a:solidFill>
                <a:ea typeface="Calibri"/>
                <a:cs typeface="Calibri"/>
              </a:rPr>
              <a:t>© 2015 AT&amp;T Intellectual Property. All rights reserved. AT&amp;T and the AT&amp;T logo are trademarks of AT&amp;T Intellectual Property.</a:t>
            </a:r>
            <a:endParaRPr lang="en-US" sz="600" dirty="0">
              <a:solidFill>
                <a:schemeClr val="tx2"/>
              </a:solidFill>
              <a:ea typeface="Calibri"/>
              <a:cs typeface="Calibri"/>
            </a:endParaRPr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1220045" y="6455664"/>
            <a:ext cx="5272326" cy="270536"/>
          </a:xfrm>
        </p:spPr>
        <p:txBody>
          <a:bodyPr/>
          <a:lstStyle/>
          <a:p>
            <a:r>
              <a:rPr lang="en-US" smtClean="0">
                <a:solidFill>
                  <a:schemeClr val="tx2"/>
                </a:solidFill>
              </a:rPr>
              <a:t>AT&amp;T Proprietary (Internal Use Only). Not for use or disclosure outside the AT&amp;T companies except under written agreement.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482098" y="6347049"/>
            <a:ext cx="249506" cy="244251"/>
          </a:xfrm>
        </p:spPr>
        <p:txBody>
          <a:bodyPr/>
          <a:lstStyle>
            <a:lvl1pPr algn="l">
              <a:defRPr/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160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8965" y="6356351"/>
            <a:ext cx="2841837" cy="365125"/>
          </a:xfrm>
          <a:prstGeom prst="rect">
            <a:avLst/>
          </a:prstGeom>
        </p:spPr>
        <p:txBody>
          <a:bodyPr/>
          <a:lstStyle/>
          <a:p>
            <a:fld id="{A3B0ADE5-71E8-224A-8C3F-31F3CEC33EEC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741D-8773-DE45-AF8B-2D67E9E45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24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Gray Bac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 txBox="1">
            <a:spLocks/>
          </p:cNvSpPr>
          <p:nvPr userDrawn="1"/>
        </p:nvSpPr>
        <p:spPr bwMode="auto">
          <a:xfrm>
            <a:off x="482600" y="1281113"/>
            <a:ext cx="11201400" cy="4665662"/>
          </a:xfrm>
          <a:prstGeom prst="roundRect">
            <a:avLst>
              <a:gd name="adj" fmla="val 2536"/>
            </a:avLst>
          </a:prstGeom>
          <a:solidFill>
            <a:srgbClr val="FFFFFF"/>
          </a:solidFill>
          <a:ln>
            <a:solidFill>
              <a:srgbClr val="F2F2F2">
                <a:alpha val="0"/>
              </a:srgbClr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82880" tIns="228600" rIns="182880" bIns="18288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ts val="800"/>
              </a:spcAft>
              <a:buFont typeface="Arial" charset="0"/>
              <a:defRPr sz="2000" b="0" kern="1200">
                <a:ln>
                  <a:noFill/>
                </a:ln>
                <a:solidFill>
                  <a:schemeClr val="tx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Font typeface="Arial" charset="0"/>
              <a:defRPr sz="2000" kern="1200">
                <a:ln>
                  <a:noFill/>
                </a:ln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2pPr>
            <a:lvl3pPr marL="228600" indent="-228600" algn="l" rtl="0" eaLnBrk="1" fontAlgn="base" hangingPunct="1">
              <a:spcBef>
                <a:spcPct val="0"/>
              </a:spcBef>
              <a:spcAft>
                <a:spcPts val="400"/>
              </a:spcAft>
              <a:buSzPct val="80000"/>
              <a:buFont typeface="Arial" charset="0"/>
              <a:buChar char="•"/>
              <a:defRPr sz="2000" kern="1200">
                <a:ln>
                  <a:noFill/>
                </a:ln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3pPr>
            <a:lvl4pPr marL="458788" indent="-228600" algn="l" rtl="0" eaLnBrk="1" fontAlgn="base" hangingPunct="1">
              <a:spcBef>
                <a:spcPct val="0"/>
              </a:spcBef>
              <a:spcAft>
                <a:spcPts val="400"/>
              </a:spcAft>
              <a:buSzPct val="80000"/>
              <a:buFont typeface="Arial" charset="0"/>
              <a:buChar char="–"/>
              <a:defRPr kern="1200">
                <a:ln>
                  <a:noFill/>
                </a:ln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4pPr>
            <a:lvl5pPr marL="688975" indent="-228600" algn="l" rtl="0" eaLnBrk="1" fontAlgn="base" hangingPunct="1">
              <a:spcBef>
                <a:spcPct val="0"/>
              </a:spcBef>
              <a:spcAft>
                <a:spcPts val="400"/>
              </a:spcAft>
              <a:buSzPct val="80000"/>
              <a:buFont typeface="Arial" charset="0"/>
              <a:buChar char="•"/>
              <a:defRPr sz="1600" kern="1200">
                <a:ln>
                  <a:noFill/>
                </a:ln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5pPr>
            <a:lvl6pPr marL="860425" indent="-174625" algn="l" defTabSz="86042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 sz="14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6pPr>
            <a:lvl7pPr marL="8604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1200" i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182880">
              <a:spcAft>
                <a:spcPts val="1000"/>
              </a:spcAft>
              <a:buFont typeface="Arial"/>
              <a:buChar char="•"/>
            </a:pPr>
            <a:endParaRPr lang="en-US" sz="1800" dirty="0">
              <a:ea typeface="Calibri"/>
              <a:cs typeface="Calibri"/>
            </a:endParaRPr>
          </a:p>
          <a:p>
            <a:pPr>
              <a:spcAft>
                <a:spcPts val="1000"/>
              </a:spcAft>
            </a:pPr>
            <a:endParaRPr lang="en-US" sz="1800" dirty="0">
              <a:ea typeface="Calibri"/>
              <a:cs typeface="Calibri"/>
            </a:endParaRPr>
          </a:p>
          <a:p>
            <a:pPr>
              <a:spcAft>
                <a:spcPts val="1000"/>
              </a:spcAft>
            </a:pPr>
            <a:r>
              <a:rPr lang="en-US" sz="1800" dirty="0">
                <a:ea typeface="Calibri"/>
                <a:cs typeface="Calibri"/>
              </a:rPr>
              <a:t> </a:t>
            </a:r>
          </a:p>
          <a:p>
            <a:pPr>
              <a:spcAft>
                <a:spcPts val="1000"/>
              </a:spcAft>
            </a:pPr>
            <a:endParaRPr lang="en-US" sz="1800" dirty="0">
              <a:ea typeface="Calibri"/>
              <a:cs typeface="Calibri"/>
            </a:endParaRPr>
          </a:p>
          <a:p>
            <a:pPr>
              <a:spcAft>
                <a:spcPts val="1000"/>
              </a:spcAft>
            </a:pPr>
            <a:endParaRPr lang="en-US" sz="1800" dirty="0">
              <a:ea typeface="Calibri"/>
              <a:cs typeface="Calibri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217931" y="6372097"/>
            <a:ext cx="523963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 smtClean="0">
                <a:solidFill>
                  <a:schemeClr val="tx2"/>
                </a:solidFill>
                <a:ea typeface="Calibri"/>
                <a:cs typeface="Calibri"/>
              </a:rPr>
              <a:t>© 2015 AT&amp;T Intellectual Property. All rights reserved. AT&amp;T and the AT&amp;T logo are trademarks of AT&amp;T Intellectual Property.</a:t>
            </a:r>
            <a:endParaRPr lang="en-US" sz="600" dirty="0">
              <a:solidFill>
                <a:schemeClr val="tx2"/>
              </a:solidFill>
              <a:ea typeface="Calibri"/>
              <a:cs typeface="Calibri"/>
            </a:endParaRPr>
          </a:p>
        </p:txBody>
      </p:sp>
      <p:sp>
        <p:nvSpPr>
          <p:cNvPr id="13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220046" y="6454999"/>
            <a:ext cx="5300682" cy="291652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rgbClr val="666666"/>
                </a:solidFill>
              </a:defRPr>
            </a:lvl1pPr>
          </a:lstStyle>
          <a:p>
            <a:r>
              <a:rPr lang="en-US" smtClean="0"/>
              <a:t>AT&amp;T Proprietary (Internal Use Only). Not for use or disclosure outside the AT&amp;T companies except under written agreement.</a:t>
            </a:r>
            <a:endParaRPr lang="en-US" dirty="0"/>
          </a:p>
        </p:txBody>
      </p:sp>
      <p:sp>
        <p:nvSpPr>
          <p:cNvPr id="14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82097" y="6346795"/>
            <a:ext cx="249506" cy="247681"/>
          </a:xfrm>
          <a:prstGeom prst="rect">
            <a:avLst/>
          </a:prstGeom>
        </p:spPr>
        <p:txBody>
          <a:bodyPr/>
          <a:lstStyle>
            <a:lvl1pPr algn="l">
              <a:defRPr sz="800" b="1"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fld id="{8074B6C9-7640-0346-9181-9D7622A3024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728663" y="396875"/>
            <a:ext cx="10716092" cy="780165"/>
          </a:xfrm>
          <a:noFill/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CA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31611" y="1398588"/>
            <a:ext cx="10716092" cy="442134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238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Column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5"/>
          <p:cNvSpPr txBox="1">
            <a:spLocks/>
          </p:cNvSpPr>
          <p:nvPr userDrawn="1"/>
        </p:nvSpPr>
        <p:spPr bwMode="auto">
          <a:xfrm>
            <a:off x="485775" y="1281113"/>
            <a:ext cx="5497902" cy="4665662"/>
          </a:xfrm>
          <a:prstGeom prst="roundRect">
            <a:avLst>
              <a:gd name="adj" fmla="val 2400"/>
            </a:avLst>
          </a:prstGeom>
          <a:solidFill>
            <a:srgbClr val="FFFFFF"/>
          </a:solidFill>
          <a:ln>
            <a:solidFill>
              <a:srgbClr val="F2F2F2">
                <a:alpha val="0"/>
              </a:srgbClr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82880" tIns="228600" rIns="182880" bIns="18288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ts val="800"/>
              </a:spcAft>
              <a:buFont typeface="Arial" charset="0"/>
              <a:defRPr sz="2000" b="0" kern="1200">
                <a:ln>
                  <a:noFill/>
                </a:ln>
                <a:solidFill>
                  <a:schemeClr val="tx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Font typeface="Arial" charset="0"/>
              <a:defRPr sz="2000" kern="1200">
                <a:ln>
                  <a:noFill/>
                </a:ln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2pPr>
            <a:lvl3pPr marL="228600" indent="-228600" algn="l" rtl="0" eaLnBrk="1" fontAlgn="base" hangingPunct="1">
              <a:spcBef>
                <a:spcPct val="0"/>
              </a:spcBef>
              <a:spcAft>
                <a:spcPts val="400"/>
              </a:spcAft>
              <a:buSzPct val="80000"/>
              <a:buFont typeface="Arial" charset="0"/>
              <a:buChar char="•"/>
              <a:defRPr sz="2000" kern="1200">
                <a:ln>
                  <a:noFill/>
                </a:ln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3pPr>
            <a:lvl4pPr marL="458788" indent="-228600" algn="l" rtl="0" eaLnBrk="1" fontAlgn="base" hangingPunct="1">
              <a:spcBef>
                <a:spcPct val="0"/>
              </a:spcBef>
              <a:spcAft>
                <a:spcPts val="400"/>
              </a:spcAft>
              <a:buSzPct val="80000"/>
              <a:buFont typeface="Arial" charset="0"/>
              <a:buChar char="–"/>
              <a:defRPr kern="1200">
                <a:ln>
                  <a:noFill/>
                </a:ln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4pPr>
            <a:lvl5pPr marL="688975" indent="-228600" algn="l" rtl="0" eaLnBrk="1" fontAlgn="base" hangingPunct="1">
              <a:spcBef>
                <a:spcPct val="0"/>
              </a:spcBef>
              <a:spcAft>
                <a:spcPts val="400"/>
              </a:spcAft>
              <a:buSzPct val="80000"/>
              <a:buFont typeface="Arial" charset="0"/>
              <a:buChar char="•"/>
              <a:defRPr sz="1600" kern="1200">
                <a:ln>
                  <a:noFill/>
                </a:ln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5pPr>
            <a:lvl6pPr marL="860425" indent="-174625" algn="l" defTabSz="86042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 sz="14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6pPr>
            <a:lvl7pPr marL="8604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1200" i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182880">
              <a:spcAft>
                <a:spcPts val="1000"/>
              </a:spcAft>
              <a:buFont typeface="Arial"/>
              <a:buChar char="•"/>
            </a:pPr>
            <a:endParaRPr lang="en-US" sz="1800" dirty="0">
              <a:ea typeface="Calibri"/>
              <a:cs typeface="Calibri"/>
            </a:endParaRPr>
          </a:p>
          <a:p>
            <a:pPr>
              <a:spcAft>
                <a:spcPts val="1000"/>
              </a:spcAft>
            </a:pPr>
            <a:endParaRPr lang="en-US" sz="1800" dirty="0">
              <a:ea typeface="Calibri"/>
              <a:cs typeface="Calibri"/>
            </a:endParaRPr>
          </a:p>
          <a:p>
            <a:pPr>
              <a:spcAft>
                <a:spcPts val="1000"/>
              </a:spcAft>
            </a:pPr>
            <a:r>
              <a:rPr lang="en-US" sz="1800" dirty="0">
                <a:ea typeface="Calibri"/>
                <a:cs typeface="Calibri"/>
              </a:rPr>
              <a:t> </a:t>
            </a:r>
          </a:p>
          <a:p>
            <a:pPr>
              <a:spcAft>
                <a:spcPts val="1000"/>
              </a:spcAft>
            </a:pPr>
            <a:endParaRPr lang="en-US" sz="1800" dirty="0">
              <a:ea typeface="Calibri"/>
              <a:cs typeface="Calibri"/>
            </a:endParaRPr>
          </a:p>
          <a:p>
            <a:pPr>
              <a:spcAft>
                <a:spcPts val="1000"/>
              </a:spcAft>
            </a:pPr>
            <a:endParaRPr lang="en-US" sz="1800" dirty="0">
              <a:ea typeface="Calibri"/>
              <a:cs typeface="Calibri"/>
            </a:endParaRPr>
          </a:p>
        </p:txBody>
      </p:sp>
      <p:sp>
        <p:nvSpPr>
          <p:cNvPr id="10" name="Content Placeholder 5"/>
          <p:cNvSpPr txBox="1">
            <a:spLocks/>
          </p:cNvSpPr>
          <p:nvPr userDrawn="1"/>
        </p:nvSpPr>
        <p:spPr bwMode="auto">
          <a:xfrm>
            <a:off x="6195623" y="1281113"/>
            <a:ext cx="5497902" cy="4665662"/>
          </a:xfrm>
          <a:prstGeom prst="roundRect">
            <a:avLst>
              <a:gd name="adj" fmla="val 2400"/>
            </a:avLst>
          </a:prstGeom>
          <a:solidFill>
            <a:srgbClr val="FFFFFF"/>
          </a:solidFill>
          <a:ln>
            <a:solidFill>
              <a:srgbClr val="F2F2F2">
                <a:alpha val="0"/>
              </a:srgbClr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82880" tIns="228600" rIns="182880" bIns="18288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ts val="800"/>
              </a:spcAft>
              <a:buFont typeface="Arial" charset="0"/>
              <a:defRPr sz="2000" b="0" kern="1200">
                <a:ln>
                  <a:noFill/>
                </a:ln>
                <a:solidFill>
                  <a:schemeClr val="tx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Font typeface="Arial" charset="0"/>
              <a:defRPr sz="2000" kern="1200">
                <a:ln>
                  <a:noFill/>
                </a:ln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2pPr>
            <a:lvl3pPr marL="228600" indent="-228600" algn="l" rtl="0" eaLnBrk="1" fontAlgn="base" hangingPunct="1">
              <a:spcBef>
                <a:spcPct val="0"/>
              </a:spcBef>
              <a:spcAft>
                <a:spcPts val="400"/>
              </a:spcAft>
              <a:buSzPct val="80000"/>
              <a:buFont typeface="Arial" charset="0"/>
              <a:buChar char="•"/>
              <a:defRPr sz="2000" kern="1200">
                <a:ln>
                  <a:noFill/>
                </a:ln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3pPr>
            <a:lvl4pPr marL="458788" indent="-228600" algn="l" rtl="0" eaLnBrk="1" fontAlgn="base" hangingPunct="1">
              <a:spcBef>
                <a:spcPct val="0"/>
              </a:spcBef>
              <a:spcAft>
                <a:spcPts val="400"/>
              </a:spcAft>
              <a:buSzPct val="80000"/>
              <a:buFont typeface="Arial" charset="0"/>
              <a:buChar char="–"/>
              <a:defRPr kern="1200">
                <a:ln>
                  <a:noFill/>
                </a:ln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4pPr>
            <a:lvl5pPr marL="688975" indent="-228600" algn="l" rtl="0" eaLnBrk="1" fontAlgn="base" hangingPunct="1">
              <a:spcBef>
                <a:spcPct val="0"/>
              </a:spcBef>
              <a:spcAft>
                <a:spcPts val="400"/>
              </a:spcAft>
              <a:buSzPct val="80000"/>
              <a:buFont typeface="Arial" charset="0"/>
              <a:buChar char="•"/>
              <a:defRPr sz="1600" kern="1200">
                <a:ln>
                  <a:noFill/>
                </a:ln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5pPr>
            <a:lvl6pPr marL="860425" indent="-174625" algn="l" defTabSz="86042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 sz="14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6pPr>
            <a:lvl7pPr marL="8604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1200" i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182880">
              <a:spcAft>
                <a:spcPts val="1000"/>
              </a:spcAft>
              <a:buFont typeface="Arial"/>
              <a:buChar char="•"/>
            </a:pPr>
            <a:endParaRPr lang="en-US" sz="1800" dirty="0">
              <a:ea typeface="Calibri"/>
              <a:cs typeface="Calibri"/>
            </a:endParaRPr>
          </a:p>
          <a:p>
            <a:pPr>
              <a:spcAft>
                <a:spcPts val="1000"/>
              </a:spcAft>
            </a:pPr>
            <a:endParaRPr lang="en-US" sz="1800" dirty="0">
              <a:ea typeface="Calibri"/>
              <a:cs typeface="Calibri"/>
            </a:endParaRPr>
          </a:p>
          <a:p>
            <a:pPr>
              <a:spcAft>
                <a:spcPts val="1000"/>
              </a:spcAft>
            </a:pPr>
            <a:r>
              <a:rPr lang="en-US" sz="1800" dirty="0">
                <a:ea typeface="Calibri"/>
                <a:cs typeface="Calibri"/>
              </a:rPr>
              <a:t> </a:t>
            </a:r>
          </a:p>
          <a:p>
            <a:pPr>
              <a:spcAft>
                <a:spcPts val="1000"/>
              </a:spcAft>
            </a:pPr>
            <a:endParaRPr lang="en-US" sz="1800" dirty="0">
              <a:ea typeface="Calibri"/>
              <a:cs typeface="Calibri"/>
            </a:endParaRPr>
          </a:p>
          <a:p>
            <a:pPr>
              <a:spcAft>
                <a:spcPts val="1000"/>
              </a:spcAft>
            </a:pPr>
            <a:endParaRPr lang="en-US" sz="1800" dirty="0">
              <a:ea typeface="Calibri"/>
              <a:cs typeface="Calibri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217931" y="6372097"/>
            <a:ext cx="523963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 smtClean="0">
                <a:solidFill>
                  <a:schemeClr val="tx2"/>
                </a:solidFill>
                <a:ea typeface="Calibri"/>
                <a:cs typeface="Calibri"/>
              </a:rPr>
              <a:t>© 2015 AT&amp;T Intellectual Property. All rights reserved. AT&amp;T and the AT&amp;T logo are trademarks of AT&amp;T Intellectual Property.</a:t>
            </a:r>
            <a:endParaRPr lang="en-US" sz="600" dirty="0">
              <a:solidFill>
                <a:schemeClr val="tx2"/>
              </a:solidFill>
              <a:ea typeface="Calibri"/>
              <a:cs typeface="Calibri"/>
            </a:endParaRPr>
          </a:p>
        </p:txBody>
      </p:sp>
      <p:sp>
        <p:nvSpPr>
          <p:cNvPr id="13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220045" y="6455664"/>
            <a:ext cx="5258666" cy="309826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rgbClr val="666666"/>
                </a:solidFill>
              </a:defRPr>
            </a:lvl1pPr>
          </a:lstStyle>
          <a:p>
            <a:r>
              <a:rPr lang="en-US" smtClean="0"/>
              <a:t>AT&amp;T Proprietary (Internal Use Only). Not for use or disclosure outside the AT&amp;T companies except under written agreement.</a:t>
            </a:r>
            <a:endParaRPr lang="en-US" dirty="0"/>
          </a:p>
        </p:txBody>
      </p:sp>
      <p:sp>
        <p:nvSpPr>
          <p:cNvPr id="14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82097" y="6346826"/>
            <a:ext cx="249506" cy="244475"/>
          </a:xfrm>
          <a:prstGeom prst="rect">
            <a:avLst/>
          </a:prstGeom>
        </p:spPr>
        <p:txBody>
          <a:bodyPr/>
          <a:lstStyle>
            <a:lvl1pPr algn="l">
              <a:defRPr sz="800" b="1"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fld id="{8074B6C9-7640-0346-9181-9D7622A3024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1" name="Title 3"/>
          <p:cNvSpPr>
            <a:spLocks noGrp="1"/>
          </p:cNvSpPr>
          <p:nvPr>
            <p:ph type="title"/>
          </p:nvPr>
        </p:nvSpPr>
        <p:spPr>
          <a:xfrm>
            <a:off x="731604" y="396875"/>
            <a:ext cx="10716092" cy="78638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23"/>
          </p:nvPr>
        </p:nvSpPr>
        <p:spPr>
          <a:xfrm>
            <a:off x="730550" y="1400174"/>
            <a:ext cx="4998588" cy="4381059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6448875" y="1400174"/>
            <a:ext cx="4998588" cy="438582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015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28663" y="395288"/>
            <a:ext cx="10718800" cy="7810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8663" y="1490663"/>
            <a:ext cx="10718800" cy="445611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6" title="Trademark info"/>
          <p:cNvSpPr>
            <a:spLocks noGrp="1"/>
          </p:cNvSpPr>
          <p:nvPr>
            <p:ph type="ftr" sz="quarter" idx="3"/>
          </p:nvPr>
        </p:nvSpPr>
        <p:spPr>
          <a:xfrm>
            <a:off x="1217930" y="6455665"/>
            <a:ext cx="5272326" cy="280559"/>
          </a:xfrm>
          <a:prstGeom prst="rect">
            <a:avLst/>
          </a:prstGeom>
        </p:spPr>
        <p:txBody>
          <a:bodyPr lIns="0" tIns="0" rIns="0" bIns="0"/>
          <a:lstStyle>
            <a:lvl1pPr>
              <a:defRPr sz="600">
                <a:solidFill>
                  <a:schemeClr val="tx2"/>
                </a:solidFill>
                <a:ea typeface="Calibri"/>
                <a:cs typeface="Calibri"/>
              </a:defRPr>
            </a:lvl1pPr>
          </a:lstStyle>
          <a:p>
            <a:r>
              <a:rPr lang="en-US" dirty="0" smtClean="0"/>
              <a:t>AT&amp;T Proprietary (Internal Use Only). Not for use or disclosure outside the AT&amp;T companies except under written agreement.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82098" y="6347049"/>
            <a:ext cx="249506" cy="244251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800" b="1">
                <a:solidFill>
                  <a:schemeClr val="tx2"/>
                </a:solidFill>
                <a:ea typeface="Calibri"/>
                <a:cs typeface="Calibri"/>
              </a:defRPr>
            </a:lvl1pPr>
          </a:lstStyle>
          <a:p>
            <a:pPr algn="l">
              <a:defRPr/>
            </a:pPr>
            <a:fld id="{8074B6C9-7640-0346-9181-9D7622A30249}" type="slidenum">
              <a:rPr lang="en-US" smtClean="0"/>
              <a:pPr algn="l">
                <a:defRPr/>
              </a:pPr>
              <a:t>‹#›</a:t>
            </a:fld>
            <a:endParaRPr lang="en-US" dirty="0"/>
          </a:p>
        </p:txBody>
      </p:sp>
      <p:pic>
        <p:nvPicPr>
          <p:cNvPr id="9" name="Picture 8" descr="att_globe_rgb_grd_pos.png"/>
          <p:cNvPicPr>
            <a:picLocks noChangeAspect="1"/>
          </p:cNvPicPr>
          <p:nvPr/>
        </p:nvPicPr>
        <p:blipFill>
          <a:blip r:embed="rId8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725" y="6188930"/>
            <a:ext cx="371475" cy="3714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100" r:id="rId2"/>
    <p:sldLayoutId id="2147484101" r:id="rId3"/>
    <p:sldLayoutId id="2147484102" r:id="rId4"/>
    <p:sldLayoutId id="2147484103" r:id="rId5"/>
    <p:sldLayoutId id="2147484104" r:id="rId6"/>
    <p:sldLayoutId id="2147484105" r:id="rId7"/>
    <p:sldLayoutId id="2147484019" r:id="rId8"/>
    <p:sldLayoutId id="2147484133" r:id="rId9"/>
    <p:sldLayoutId id="2147484179" r:id="rId10"/>
    <p:sldLayoutId id="2147484161" r:id="rId11"/>
    <p:sldLayoutId id="2147484153" r:id="rId12"/>
    <p:sldLayoutId id="2147484154" r:id="rId13"/>
    <p:sldLayoutId id="2147484132" r:id="rId14"/>
    <p:sldLayoutId id="2147484136" r:id="rId15"/>
    <p:sldLayoutId id="2147484137" r:id="rId16"/>
    <p:sldLayoutId id="2147484152" r:id="rId17"/>
    <p:sldLayoutId id="2147484138" r:id="rId18"/>
    <p:sldLayoutId id="2147484141" r:id="rId19"/>
    <p:sldLayoutId id="2147484142" r:id="rId20"/>
    <p:sldLayoutId id="2147484139" r:id="rId21"/>
    <p:sldLayoutId id="2147484140" r:id="rId22"/>
    <p:sldLayoutId id="2147484144" r:id="rId23"/>
    <p:sldLayoutId id="2147484173" r:id="rId24"/>
    <p:sldLayoutId id="2147484143" r:id="rId25"/>
    <p:sldLayoutId id="2147484160" r:id="rId26"/>
    <p:sldLayoutId id="2147484106" r:id="rId27"/>
    <p:sldLayoutId id="2147484107" r:id="rId28"/>
    <p:sldLayoutId id="2147484108" r:id="rId29"/>
    <p:sldLayoutId id="2147484109" r:id="rId30"/>
    <p:sldLayoutId id="2147484186" r:id="rId31"/>
    <p:sldLayoutId id="2147484111" r:id="rId32"/>
    <p:sldLayoutId id="2147484112" r:id="rId33"/>
    <p:sldLayoutId id="2147484113" r:id="rId34"/>
    <p:sldLayoutId id="2147484114" r:id="rId35"/>
    <p:sldLayoutId id="2147484115" r:id="rId36"/>
    <p:sldLayoutId id="2147484116" r:id="rId37"/>
    <p:sldLayoutId id="2147484117" r:id="rId38"/>
    <p:sldLayoutId id="2147484118" r:id="rId39"/>
    <p:sldLayoutId id="2147484155" r:id="rId40"/>
    <p:sldLayoutId id="2147484156" r:id="rId41"/>
    <p:sldLayoutId id="2147484157" r:id="rId42"/>
    <p:sldLayoutId id="2147484158" r:id="rId43"/>
    <p:sldLayoutId id="214748415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34" r:id="rId50"/>
    <p:sldLayoutId id="2147484135" r:id="rId51"/>
    <p:sldLayoutId id="2147484185" r:id="rId52"/>
    <p:sldLayoutId id="2147484146" r:id="rId53"/>
    <p:sldLayoutId id="2147484023" r:id="rId54"/>
    <p:sldLayoutId id="2147484060" r:id="rId55"/>
    <p:sldLayoutId id="2147484145" r:id="rId56"/>
    <p:sldLayoutId id="2147484147" r:id="rId57"/>
    <p:sldLayoutId id="2147484148" r:id="rId58"/>
    <p:sldLayoutId id="2147484181" r:id="rId59"/>
    <p:sldLayoutId id="2147484125" r:id="rId60"/>
    <p:sldLayoutId id="2147484126" r:id="rId61"/>
    <p:sldLayoutId id="2147484127" r:id="rId62"/>
    <p:sldLayoutId id="2147484128" r:id="rId63"/>
    <p:sldLayoutId id="2147484129" r:id="rId64"/>
    <p:sldLayoutId id="2147484162" r:id="rId65"/>
    <p:sldLayoutId id="2147484182" r:id="rId66"/>
    <p:sldLayoutId id="2147484164" r:id="rId67"/>
    <p:sldLayoutId id="2147484183" r:id="rId68"/>
    <p:sldLayoutId id="2147484166" r:id="rId69"/>
    <p:sldLayoutId id="2147484168" r:id="rId70"/>
    <p:sldLayoutId id="2147484167" r:id="rId71"/>
    <p:sldLayoutId id="2147484184" r:id="rId72"/>
    <p:sldLayoutId id="2147484171" r:id="rId73"/>
    <p:sldLayoutId id="2147484170" r:id="rId74"/>
    <p:sldLayoutId id="2147484169" r:id="rId75"/>
    <p:sldLayoutId id="2147484150" r:id="rId76"/>
    <p:sldLayoutId id="2147484149" r:id="rId77"/>
    <p:sldLayoutId id="2147484180" r:id="rId78"/>
    <p:sldLayoutId id="2147484192" r:id="rId7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ts val="2880"/>
        </a:lnSpc>
        <a:spcBef>
          <a:spcPct val="0"/>
        </a:spcBef>
        <a:spcAft>
          <a:spcPct val="0"/>
        </a:spcAft>
        <a:defRPr sz="2400" kern="1200">
          <a:solidFill>
            <a:schemeClr val="accent5"/>
          </a:solidFill>
          <a:latin typeface="+mj-lt"/>
          <a:ea typeface="Calibri"/>
          <a:cs typeface="Calibri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0" indent="0" algn="l" rtl="0" eaLnBrk="1" fontAlgn="base" hangingPunct="1">
        <a:spcBef>
          <a:spcPct val="0"/>
        </a:spcBef>
        <a:spcAft>
          <a:spcPts val="800"/>
        </a:spcAft>
        <a:buFont typeface="Arial" charset="0"/>
        <a:defRPr sz="2000" b="0" kern="1200">
          <a:solidFill>
            <a:schemeClr val="tx2"/>
          </a:solidFill>
          <a:latin typeface="+mn-lt"/>
          <a:ea typeface="Calibri"/>
          <a:cs typeface="Calibri"/>
        </a:defRPr>
      </a:lvl1pPr>
      <a:lvl2pPr marL="0" indent="0" algn="l" rtl="0" eaLnBrk="1" fontAlgn="base" hangingPunct="1">
        <a:spcBef>
          <a:spcPct val="0"/>
        </a:spcBef>
        <a:spcAft>
          <a:spcPts val="600"/>
        </a:spcAft>
        <a:buFont typeface="Arial" charset="0"/>
        <a:defRPr sz="2000" kern="1200">
          <a:solidFill>
            <a:schemeClr val="tx2"/>
          </a:solidFill>
          <a:latin typeface="+mn-lt"/>
          <a:ea typeface="Calibri"/>
          <a:cs typeface="+mn-cs"/>
        </a:defRPr>
      </a:lvl2pPr>
      <a:lvl3pPr marL="228600" indent="-228600" algn="l" rtl="0" eaLnBrk="1" fontAlgn="base" hangingPunct="1">
        <a:spcBef>
          <a:spcPct val="0"/>
        </a:spcBef>
        <a:spcAft>
          <a:spcPts val="400"/>
        </a:spcAft>
        <a:buSzPct val="80000"/>
        <a:buFont typeface="Arial" charset="0"/>
        <a:buChar char="•"/>
        <a:defRPr sz="2000" kern="1200">
          <a:solidFill>
            <a:schemeClr val="tx2"/>
          </a:solidFill>
          <a:latin typeface="+mn-lt"/>
          <a:ea typeface="Calibri"/>
          <a:cs typeface="+mn-cs"/>
        </a:defRPr>
      </a:lvl3pPr>
      <a:lvl4pPr marL="458788" indent="-228600" algn="l" rtl="0" eaLnBrk="1" fontAlgn="base" hangingPunct="1">
        <a:spcBef>
          <a:spcPct val="0"/>
        </a:spcBef>
        <a:spcAft>
          <a:spcPts val="400"/>
        </a:spcAft>
        <a:buSzPct val="80000"/>
        <a:buFont typeface="Arial" charset="0"/>
        <a:buChar char="–"/>
        <a:defRPr kern="1200">
          <a:solidFill>
            <a:schemeClr val="tx2"/>
          </a:solidFill>
          <a:latin typeface="+mn-lt"/>
          <a:ea typeface="Calibri"/>
          <a:cs typeface="+mn-cs"/>
        </a:defRPr>
      </a:lvl4pPr>
      <a:lvl5pPr marL="688975" indent="-228600" algn="l" rtl="0" eaLnBrk="1" fontAlgn="base" hangingPunct="1">
        <a:spcBef>
          <a:spcPct val="0"/>
        </a:spcBef>
        <a:spcAft>
          <a:spcPts val="400"/>
        </a:spcAft>
        <a:buSzPct val="80000"/>
        <a:buFont typeface="Arial" charset="0"/>
        <a:buChar char="•"/>
        <a:defRPr sz="1600" kern="1200">
          <a:solidFill>
            <a:schemeClr val="tx2"/>
          </a:solidFill>
          <a:latin typeface="+mn-lt"/>
          <a:ea typeface="Calibri"/>
          <a:cs typeface="+mn-cs"/>
        </a:defRPr>
      </a:lvl5pPr>
      <a:lvl6pPr marL="914400" indent="-228600" algn="l" defTabSz="860425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9144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Tx/>
        <a:buNone/>
        <a:defRPr sz="1200" i="1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 title="Foot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AT&amp;T Proprietary (Internal Use Only). Not for use or disclosure outside the AT&amp;T companies except under written agreement.</a:t>
            </a:r>
            <a:endParaRPr lang="en-US" dirty="0"/>
          </a:p>
        </p:txBody>
      </p:sp>
      <p:sp>
        <p:nvSpPr>
          <p:cNvPr id="4" name="Title 3" title="Title conservative option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sz="3200" dirty="0" smtClean="0"/>
              <a:t>OCP Switch HW-Specific Chipset Software Architecture Challenge </a:t>
            </a:r>
            <a:endParaRPr lang="en-US" dirty="0"/>
          </a:p>
        </p:txBody>
      </p:sp>
      <p:sp>
        <p:nvSpPr>
          <p:cNvPr id="5" name="Subtitle 4" title="Subhead and date box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/>
            </a:r>
            <a:br>
              <a:rPr lang="en-CA" dirty="0"/>
            </a:br>
            <a:endParaRPr lang="en-CA" dirty="0" smtClean="0"/>
          </a:p>
          <a:p>
            <a:r>
              <a:rPr lang="en-CA" dirty="0" smtClean="0"/>
              <a:t>September 16, 2015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823344" y="299650"/>
            <a:ext cx="63478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340027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07398" y="996426"/>
            <a:ext cx="10718800" cy="445611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Innovative use of OCP-based bare metal or white box switches is currently a challenge/opportunity due to lack of optimal SW architecture.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There are dependencies of the chipset SW on the specific switch HW and thus even small patches or minor features must go though a cycle of development and testing  at the chipset SW supplier (e.g., OF-DPA at Broadcom) and the HW provider’s ‘HW specific chipset SW’ (e.g., Accton).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If the switch user finds an issue the cycle repeats: “User – ODM/Supplier – Chipset Supplier”. This results in delays and difficulty in solving issues or innovating. 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AT&amp;T Proprietary (Internal Use Only). Not for use or disclosure outside the AT&amp;T companies except under written agreement.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411322" y="3555303"/>
            <a:ext cx="4563772" cy="3124370"/>
            <a:chOff x="5270742" y="1721901"/>
            <a:chExt cx="3426398" cy="3124370"/>
          </a:xfrm>
        </p:grpSpPr>
        <p:grpSp>
          <p:nvGrpSpPr>
            <p:cNvPr id="8" name="Group 7"/>
            <p:cNvGrpSpPr/>
            <p:nvPr/>
          </p:nvGrpSpPr>
          <p:grpSpPr>
            <a:xfrm>
              <a:off x="5270742" y="1721901"/>
              <a:ext cx="3426398" cy="3124370"/>
              <a:chOff x="2314725" y="1520985"/>
              <a:chExt cx="3426398" cy="3124369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3354921" y="3763664"/>
                <a:ext cx="2074139" cy="435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rgbClr val="000000"/>
                    </a:solidFill>
                    <a:latin typeface="Calibri"/>
                  </a:rPr>
                  <a:t>Switch  Merchant Silicon </a:t>
                </a:r>
              </a:p>
              <a:p>
                <a:pPr algn="ctr"/>
                <a:r>
                  <a:rPr lang="en-US" sz="1600" dirty="0" smtClean="0">
                    <a:solidFill>
                      <a:srgbClr val="000000"/>
                    </a:solidFill>
                    <a:latin typeface="Calibri"/>
                  </a:rPr>
                  <a:t>Chipset</a:t>
                </a:r>
                <a:endParaRPr lang="en-US" sz="16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365246" y="2958669"/>
                <a:ext cx="2063814" cy="427651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rgbClr val="000000"/>
                    </a:solidFill>
                    <a:latin typeface="Calibri"/>
                  </a:rPr>
                  <a:t>Chipset  SW w/HW specifics</a:t>
                </a:r>
                <a:endParaRPr lang="en-US" sz="16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365247" y="2082966"/>
                <a:ext cx="2063814" cy="47245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rgbClr val="000000"/>
                    </a:solidFill>
                    <a:latin typeface="Calibri"/>
                  </a:rPr>
                  <a:t>OF </a:t>
                </a:r>
                <a:r>
                  <a:rPr lang="en-US" sz="1600" dirty="0">
                    <a:solidFill>
                      <a:srgbClr val="000000"/>
                    </a:solidFill>
                    <a:latin typeface="Calibri"/>
                  </a:rPr>
                  <a:t>Agent</a:t>
                </a:r>
              </a:p>
            </p:txBody>
          </p:sp>
          <p:cxnSp>
            <p:nvCxnSpPr>
              <p:cNvPr id="16" name="Straight Arrow Connector 15"/>
              <p:cNvCxnSpPr/>
              <p:nvPr/>
            </p:nvCxnSpPr>
            <p:spPr>
              <a:xfrm>
                <a:off x="3784812" y="2555422"/>
                <a:ext cx="0" cy="418289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314725" y="1989782"/>
                <a:ext cx="3426398" cy="265557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3878563" y="2605052"/>
                <a:ext cx="149528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prstClr val="black"/>
                    </a:solidFill>
                    <a:latin typeface="Calibri"/>
                  </a:rPr>
                  <a:t>Chipset SW </a:t>
                </a:r>
                <a:r>
                  <a:rPr lang="en-US" sz="1400" dirty="0">
                    <a:solidFill>
                      <a:prstClr val="black"/>
                    </a:solidFill>
                    <a:latin typeface="Calibri"/>
                  </a:rPr>
                  <a:t>API</a:t>
                </a:r>
              </a:p>
            </p:txBody>
          </p:sp>
          <p:cxnSp>
            <p:nvCxnSpPr>
              <p:cNvPr id="19" name="Straight Arrow Connector 18"/>
              <p:cNvCxnSpPr/>
              <p:nvPr/>
            </p:nvCxnSpPr>
            <p:spPr>
              <a:xfrm>
                <a:off x="3784812" y="1520985"/>
                <a:ext cx="0" cy="550641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3933778" y="1565528"/>
                <a:ext cx="149528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err="1" smtClean="0">
                    <a:solidFill>
                      <a:prstClr val="black"/>
                    </a:solidFill>
                    <a:latin typeface="Calibri"/>
                  </a:rPr>
                  <a:t>OpenFlow</a:t>
                </a:r>
                <a:endParaRPr lang="en-US" sz="1600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9" name="Rounded Rectangle 8"/>
            <p:cNvSpPr/>
            <p:nvPr/>
          </p:nvSpPr>
          <p:spPr>
            <a:xfrm>
              <a:off x="5356086" y="2272543"/>
              <a:ext cx="1074261" cy="2127039"/>
            </a:xfrm>
            <a:prstGeom prst="roundRect">
              <a:avLst/>
            </a:prstGeom>
            <a:solidFill>
              <a:srgbClr val="3A81BA">
                <a:lumMod val="75000"/>
              </a:srgbClr>
            </a:solidFill>
            <a:ln w="9525" cap="flat" cmpd="sng" algn="ctr">
              <a:solidFill>
                <a:srgbClr val="3A81B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kern="0" dirty="0">
                <a:solidFill>
                  <a:srgbClr val="FFFFFF"/>
                </a:solidFill>
                <a:latin typeface="Arial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OCP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700" kern="0" dirty="0" smtClean="0">
                  <a:solidFill>
                    <a:srgbClr val="FFFFFF"/>
                  </a:solidFill>
                  <a:latin typeface="Arial"/>
                </a:rPr>
                <a:t>Software</a:t>
              </a:r>
              <a:endParaRPr kumimoji="0" lang="en-US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-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kern="0" dirty="0" smtClean="0">
                  <a:solidFill>
                    <a:srgbClr val="FFFFFF"/>
                  </a:solidFill>
                  <a:latin typeface="Arial"/>
                </a:rPr>
                <a:t>ONL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kern="0" dirty="0" smtClean="0">
                  <a:solidFill>
                    <a:srgbClr val="FFFFFF"/>
                  </a:solidFill>
                  <a:latin typeface="Arial"/>
                </a:rPr>
                <a:t>ONIE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kern="0" dirty="0">
                <a:solidFill>
                  <a:srgbClr val="FFFFFF"/>
                </a:solidFill>
                <a:latin typeface="Arial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5325115" y="4405542"/>
              <a:ext cx="3330463" cy="395788"/>
            </a:xfrm>
            <a:prstGeom prst="roundRect">
              <a:avLst/>
            </a:prstGeom>
            <a:solidFill>
              <a:srgbClr val="3A81BA">
                <a:lumMod val="75000"/>
              </a:srgbClr>
            </a:solidFill>
            <a:ln w="9525" cap="flat" cmpd="sng" algn="ctr">
              <a:solidFill>
                <a:srgbClr val="3A81B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lvl="0" algn="ctr" defTabSz="914400">
                <a:defRPr/>
              </a:pPr>
              <a:r>
                <a:rPr lang="en-US" kern="0" dirty="0">
                  <a:solidFill>
                    <a:srgbClr val="FFFFFF"/>
                  </a:solidFill>
                  <a:latin typeface="Arial"/>
                </a:rPr>
                <a:t>OCP Bare Metal Hardware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6740829" y="3569668"/>
              <a:ext cx="0" cy="418289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6834584" y="3619136"/>
              <a:ext cx="14952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prstClr val="black"/>
                  </a:solidFill>
                  <a:latin typeface="Calibri"/>
                </a:rPr>
                <a:t>Chipset SDK API</a:t>
              </a:r>
              <a:endParaRPr lang="en-US" sz="1400" dirty="0">
                <a:solidFill>
                  <a:prstClr val="black"/>
                </a:solidFill>
                <a:latin typeface="Calibri"/>
              </a:endParaRPr>
            </a:p>
          </p:txBody>
        </p:sp>
      </p:grpSp>
      <p:cxnSp>
        <p:nvCxnSpPr>
          <p:cNvPr id="22" name="Straight Arrow Connector 21"/>
          <p:cNvCxnSpPr>
            <a:stCxn id="28" idx="0"/>
            <a:endCxn id="26" idx="3"/>
          </p:cNvCxnSpPr>
          <p:nvPr/>
        </p:nvCxnSpPr>
        <p:spPr>
          <a:xfrm flipH="1" flipV="1">
            <a:off x="8092000" y="4918422"/>
            <a:ext cx="1631475" cy="453614"/>
          </a:xfrm>
          <a:prstGeom prst="straightConnector1">
            <a:avLst/>
          </a:prstGeom>
          <a:ln w="9525" cmpd="sng">
            <a:gradFill flip="none" rotWithShape="1"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5400000" scaled="0"/>
              <a:tileRect/>
            </a:gra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411322" y="3630060"/>
            <a:ext cx="159941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Generic Example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422065" y="4096817"/>
            <a:ext cx="544879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</a:rPr>
              <a:t>How can industry collaborate to improve innovation and speed?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935848" y="4487535"/>
            <a:ext cx="1156152" cy="86177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HW specific Chipset SW development and test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894665" y="5909817"/>
            <a:ext cx="123582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Chipset SW development and test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931349" y="5372036"/>
            <a:ext cx="1584252" cy="4308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Switch User testing issue or innovation</a:t>
            </a:r>
          </a:p>
        </p:txBody>
      </p:sp>
      <p:cxnSp>
        <p:nvCxnSpPr>
          <p:cNvPr id="31" name="Straight Arrow Connector 30"/>
          <p:cNvCxnSpPr>
            <a:stCxn id="28" idx="2"/>
            <a:endCxn id="27" idx="3"/>
          </p:cNvCxnSpPr>
          <p:nvPr/>
        </p:nvCxnSpPr>
        <p:spPr>
          <a:xfrm flipH="1">
            <a:off x="8130485" y="5802923"/>
            <a:ext cx="1592990" cy="430060"/>
          </a:xfrm>
          <a:prstGeom prst="straightConnector1">
            <a:avLst/>
          </a:prstGeom>
          <a:ln w="9525" cmpd="sng">
            <a:gradFill flip="none" rotWithShape="1"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5400000" scaled="0"/>
              <a:tileRect/>
            </a:gra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7" idx="0"/>
            <a:endCxn id="26" idx="2"/>
          </p:cNvCxnSpPr>
          <p:nvPr/>
        </p:nvCxnSpPr>
        <p:spPr>
          <a:xfrm flipV="1">
            <a:off x="7512575" y="5349309"/>
            <a:ext cx="1349" cy="560508"/>
          </a:xfrm>
          <a:prstGeom prst="straightConnector1">
            <a:avLst/>
          </a:prstGeom>
          <a:ln w="9525" cmpd="sng">
            <a:gradFill flip="none" rotWithShape="1"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5400000" scaled="0"/>
              <a:tileRect/>
            </a:gra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Left Brace 37"/>
          <p:cNvSpPr/>
          <p:nvPr/>
        </p:nvSpPr>
        <p:spPr>
          <a:xfrm>
            <a:off x="6113717" y="4487536"/>
            <a:ext cx="393405" cy="2068612"/>
          </a:xfrm>
          <a:prstGeom prst="leftBrace">
            <a:avLst>
              <a:gd name="adj1" fmla="val 8333"/>
              <a:gd name="adj2" fmla="val 48521"/>
            </a:avLst>
          </a:prstGeom>
          <a:ln w="9525" cmpd="sng">
            <a:gradFill flip="none" rotWithShape="1"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5400000" scaled="0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4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Solutions for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Short Term: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Ask chipset suppliers to include OCP-based HW/SW (including ONL/ONIE) reference switches in their Chipset SW testing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 smtClean="0"/>
              <a:t>Mid/Long Term: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Improve industry’s ability to dynamically  improve the HW specific Chipset SW as driven by innovation and testing through improved SW architecture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Look at how similar issues were solved in the past:</a:t>
            </a:r>
          </a:p>
          <a:p>
            <a:pPr marL="571500" lvl="2" indent="-342900">
              <a:buFont typeface="Arial" panose="020B0604020202020204" pitchFamily="34" charset="0"/>
              <a:buChar char="•"/>
            </a:pPr>
            <a:r>
              <a:rPr lang="en-US" dirty="0" smtClean="0"/>
              <a:t>E.g., Standardize modularization/layering following example of server BIOS used to express HW specifics (if switch HW suppliers had a standard way to express their HW specifics it could avoid switch HW maker editing every chipset SW patch, </a:t>
            </a:r>
            <a:r>
              <a:rPr lang="en-US" dirty="0" err="1" smtClean="0"/>
              <a:t>etc</a:t>
            </a:r>
            <a:r>
              <a:rPr lang="en-US" dirty="0" smtClean="0"/>
              <a:t> into a HW specific version of the chipset SW)</a:t>
            </a:r>
          </a:p>
          <a:p>
            <a:pPr marL="571500" lvl="2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741D-8773-DE45-AF8B-2D67E9E4512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95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community agrees this is an opportunity to improve OCP Switch innovation velocity, possible next steps include: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Form a </a:t>
            </a:r>
            <a:r>
              <a:rPr lang="en-US" dirty="0" smtClean="0"/>
              <a:t>Ad-hoc or </a:t>
            </a:r>
            <a:r>
              <a:rPr lang="en-US" dirty="0" err="1" smtClean="0"/>
              <a:t>BoF</a:t>
            </a:r>
            <a:r>
              <a:rPr lang="en-US" dirty="0" smtClean="0"/>
              <a:t> </a:t>
            </a:r>
            <a:r>
              <a:rPr lang="en-US" dirty="0" smtClean="0"/>
              <a:t>that includes representatives of users, chipsets, and switch makers to refine the problem statement and potential short and longer term improvements</a:t>
            </a:r>
          </a:p>
          <a:p>
            <a:pPr marL="571500" lvl="2" indent="-342900">
              <a:buFont typeface="Arial" panose="020B0604020202020204" pitchFamily="34" charset="0"/>
              <a:buChar char="•"/>
            </a:pPr>
            <a:r>
              <a:rPr lang="en-US" dirty="0" smtClean="0"/>
              <a:t>Document and propose to OCP highest potential improvements</a:t>
            </a:r>
          </a:p>
          <a:p>
            <a:pPr marL="571500" lvl="2" indent="-342900">
              <a:buFont typeface="Arial" panose="020B0604020202020204" pitchFamily="34" charset="0"/>
              <a:buChar char="•"/>
            </a:pPr>
            <a:r>
              <a:rPr lang="en-US" dirty="0" smtClean="0"/>
              <a:t>Try out and refine then propose formal SW architecture </a:t>
            </a:r>
            <a:r>
              <a:rPr lang="en-US" smtClean="0"/>
              <a:t>and requirements improvements</a:t>
            </a:r>
            <a:endParaRPr lang="en-US" dirty="0" smtClean="0"/>
          </a:p>
          <a:p>
            <a:pPr marL="571500" lvl="2" indent="-342900">
              <a:buFont typeface="Arial" panose="020B0604020202020204" pitchFamily="34" charset="0"/>
              <a:buChar char="•"/>
            </a:pPr>
            <a:r>
              <a:rPr lang="en-US" dirty="0" smtClean="0"/>
              <a:t>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741D-8773-DE45-AF8B-2D67E9E4512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8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ATT_2015_PPT_Int_Wide_Temp-150205">
  <a:themeElements>
    <a:clrScheme name="ATT 2015 5">
      <a:dk1>
        <a:srgbClr val="333333"/>
      </a:dk1>
      <a:lt1>
        <a:srgbClr val="FFFFFF"/>
      </a:lt1>
      <a:dk2>
        <a:srgbClr val="666666"/>
      </a:dk2>
      <a:lt2>
        <a:srgbClr val="F2F2F2"/>
      </a:lt2>
      <a:accent1>
        <a:srgbClr val="EF6F00"/>
      </a:accent1>
      <a:accent2>
        <a:srgbClr val="FCB314"/>
      </a:accent2>
      <a:accent3>
        <a:srgbClr val="4CA90C"/>
      </a:accent3>
      <a:accent4>
        <a:srgbClr val="C4D82D"/>
      </a:accent4>
      <a:accent5>
        <a:srgbClr val="0574AC"/>
      </a:accent5>
      <a:accent6>
        <a:srgbClr val="44C8F5"/>
      </a:accent6>
      <a:hlink>
        <a:srgbClr val="DA0081"/>
      </a:hlink>
      <a:folHlink>
        <a:srgbClr val="B30A3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mpd="sng">
          <a:gradFill flip="none" rotWithShape="1">
            <a:gsLst>
              <a:gs pos="0">
                <a:schemeClr val="accent5"/>
              </a:gs>
              <a:gs pos="100000">
                <a:schemeClr val="accent6"/>
              </a:gs>
            </a:gsLst>
            <a:lin ang="5400000" scaled="0"/>
            <a:tileRect/>
          </a:gra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400"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ATT_2015_PPT_Int_Wide_Temp-150205</Template>
  <TotalTime>13513</TotalTime>
  <Words>402</Words>
  <Application>Microsoft Office PowerPoint</Application>
  <PresentationFormat>Custom</PresentationFormat>
  <Paragraphs>50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ATT_2015_PPT_Int_Wide_Temp-150205</vt:lpstr>
      <vt:lpstr>OCP Switch HW-Specific Chipset Software Architecture Challenge </vt:lpstr>
      <vt:lpstr>Problem Statement</vt:lpstr>
      <vt:lpstr>Potential Solutions for Discussion</vt:lpstr>
      <vt:lpstr>Next Steps</vt:lpstr>
    </vt:vector>
  </TitlesOfParts>
  <Company>AT&amp;T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Internal template: read this slide before using</dc:title>
  <dc:creator>Bill Rembert</dc:creator>
  <cp:lastModifiedBy>Bill Rembert</cp:lastModifiedBy>
  <cp:revision>288</cp:revision>
  <cp:lastPrinted>2015-07-29T16:21:31Z</cp:lastPrinted>
  <dcterms:created xsi:type="dcterms:W3CDTF">2015-04-15T19:10:29Z</dcterms:created>
  <dcterms:modified xsi:type="dcterms:W3CDTF">2015-09-14T17:20:00Z</dcterms:modified>
</cp:coreProperties>
</file>