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3"/>
  </p:notesMasterIdLst>
  <p:sldIdLst>
    <p:sldId id="269" r:id="rId6"/>
    <p:sldId id="272" r:id="rId7"/>
    <p:sldId id="274" r:id="rId8"/>
    <p:sldId id="377" r:id="rId9"/>
    <p:sldId id="378" r:id="rId10"/>
    <p:sldId id="364" r:id="rId11"/>
    <p:sldId id="366" r:id="rId12"/>
    <p:sldId id="375" r:id="rId13"/>
    <p:sldId id="376" r:id="rId14"/>
    <p:sldId id="371" r:id="rId15"/>
    <p:sldId id="273" r:id="rId16"/>
    <p:sldId id="362" r:id="rId17"/>
    <p:sldId id="374" r:id="rId18"/>
    <p:sldId id="370" r:id="rId19"/>
    <p:sldId id="367" r:id="rId20"/>
    <p:sldId id="368" r:id="rId21"/>
    <p:sldId id="369" r:id="rId22"/>
  </p:sldIdLst>
  <p:sldSz cx="24384000" cy="13716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eightSansLFPro" panose="02000506030000020004" pitchFamily="50" charset="0"/>
      <p:regular r:id="rId28"/>
      <p:bold r:id="rId29"/>
      <p:italic r:id="rId30"/>
      <p:boldItalic r:id="rId31"/>
    </p:embeddedFont>
    <p:embeddedFont>
      <p:font typeface="FreightSansLFPro Med" panose="02000606030000020004" pitchFamily="50" charset="0"/>
      <p:regular r:id="rId32"/>
      <p:italic r:id="rId33"/>
    </p:embeddedFont>
    <p:embeddedFont>
      <p:font typeface="FreightSansLFPro SmBd" panose="02000503040000020004" pitchFamily="50" charset="0"/>
      <p:bold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34" d="100"/>
          <a:sy n="34" d="100"/>
        </p:scale>
        <p:origin x="90" y="852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ol.unh.edu/solutions/test-tools/ocp-pci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Cable-up OCP NIC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Any interest to study and propose an elegant solutions?</a:t>
            </a:r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received. Pending mechanical engineer peer review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587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November 2021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Cable up solutions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12603271" cy="8702675"/>
          </a:xfrm>
        </p:spPr>
        <p:txBody>
          <a:bodyPr wrap="square" anchor="t">
            <a:normAutofit lnSpcReduction="10000"/>
          </a:bodyPr>
          <a:lstStyle/>
          <a:p>
            <a:pPr marL="228600" indent="0"/>
            <a:r>
              <a:rPr lang="en-US"/>
              <a:t>OCP3 SFF CLBs include: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400"/>
              <a:t>Two compliance test boards (lanes 0-7, 8-15)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400"/>
              <a:t>Calibration board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400"/>
              <a:t>Impedance coupon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400"/>
          </a:p>
          <a:p>
            <a:pPr marL="228600" indent="0"/>
            <a:r>
              <a:rPr lang="en-US"/>
              <a:t>Currently CLB PCI Gen4 is available</a:t>
            </a:r>
          </a:p>
          <a:p>
            <a:pPr marL="228600" indent="0"/>
            <a:r>
              <a:rPr lang="en-US" sz="3200">
                <a:hlinkClick r:id="rId2"/>
              </a:rPr>
              <a:t>https://www.iol.unh.edu/solutions/test-tools/ocp-pcie</a:t>
            </a:r>
            <a:r>
              <a:rPr lang="en-US" sz="3200"/>
              <a:t>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/>
          </a:p>
          <a:p>
            <a:pPr marL="228600" indent="0"/>
            <a:r>
              <a:rPr lang="en-US"/>
              <a:t>Continued ..</a:t>
            </a:r>
          </a:p>
        </p:txBody>
      </p:sp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64F8256-6A93-4D41-9B13-085F4E0D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952" y="7438376"/>
            <a:ext cx="7130074" cy="475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Gen4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490429" y="849264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821867" y="90498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168404" y="90527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259850" y="11572541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</p:spTree>
    <p:extLst>
      <p:ext uri="{BB962C8B-B14F-4D97-AF65-F5344CB8AC3E}">
        <p14:creationId xmlns:p14="http://schemas.microsoft.com/office/powerpoint/2010/main" val="262729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326276"/>
            <a:ext cx="14017060" cy="9306091"/>
          </a:xfrm>
        </p:spPr>
        <p:txBody>
          <a:bodyPr wrap="square" anchor="t">
            <a:normAutofit fontScale="92500"/>
          </a:bodyPr>
          <a:lstStyle/>
          <a:p>
            <a:pPr marL="228600" indent="0"/>
            <a:r>
              <a:rPr lang="en-US" dirty="0"/>
              <a:t>Current 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Schematic netlist done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ECAD cleanup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Thanks to the reviewers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Gerber: 8 Nov 2021 (</a:t>
            </a:r>
            <a:r>
              <a:rPr lang="en-US" sz="4800" dirty="0" err="1"/>
              <a:t>est</a:t>
            </a:r>
            <a:r>
              <a:rPr lang="en-US" sz="4800" dirty="0"/>
              <a:t>)</a:t>
            </a:r>
          </a:p>
          <a:p>
            <a:pPr marL="228600" indent="0"/>
            <a:r>
              <a:rPr lang="en-US" dirty="0"/>
              <a:t>In lab by EOY (pending supply)</a:t>
            </a:r>
          </a:p>
          <a:p>
            <a:pPr marL="228600" indent="0"/>
            <a:r>
              <a:rPr lang="en-US" dirty="0">
                <a:solidFill>
                  <a:schemeClr val="accent1"/>
                </a:solidFill>
              </a:rPr>
              <a:t>CBB Gen 5 Status</a:t>
            </a:r>
            <a:r>
              <a:rPr lang="en-US" dirty="0"/>
              <a:t>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Updating to support SRIS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Estimated Review after Thanksgiving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321456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completed (submitted for posting)</a:t>
            </a:r>
          </a:p>
          <a:p>
            <a:r>
              <a:rPr lang="en-US" dirty="0"/>
              <a:t>Uses existing TTF with 3 different components to convert to TSFF.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Prototypes ordered to retrofit existing fixtures.  ETA: 2 </a:t>
            </a:r>
            <a:r>
              <a:rPr lang="en-US" dirty="0" err="1"/>
              <a:t>wks</a:t>
            </a: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716984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C37C-335A-48BC-B691-C0A3EC32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OCP Global Summit: Workshop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3DDE2-C4A6-404B-86F8-25CAC9E9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05" y="4899097"/>
            <a:ext cx="10001523" cy="5656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324B4-D1A0-4A81-878C-8F6419F0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10" y="3405631"/>
            <a:ext cx="5120619" cy="11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C210D5-173E-4F82-B4ED-42BC11D5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616"/>
            <a:ext cx="24384000" cy="123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33A3-63E9-48A7-9F22-3F51928C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Global Summit: Lightning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22652-E3A9-48B6-9382-7B0BBDBE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646" y="2844749"/>
            <a:ext cx="13438144" cy="90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8103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50601</TotalTime>
  <Words>404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FreightSansLFPro SmBd</vt:lpstr>
      <vt:lpstr>FreightSansLFPro Medium</vt:lpstr>
      <vt:lpstr>Source Sans Pro</vt:lpstr>
      <vt:lpstr>Calibri</vt:lpstr>
      <vt:lpstr>FreightSansLFPro</vt:lpstr>
      <vt:lpstr>FreightSansLFPro Semibold</vt:lpstr>
      <vt:lpstr>FreightSansLFPro Med</vt:lpstr>
      <vt:lpstr>OCP Template</vt:lpstr>
      <vt:lpstr>Custom Design</vt:lpstr>
      <vt:lpstr>PowerPoint Presentation</vt:lpstr>
      <vt:lpstr>PowerPoint Presentation</vt:lpstr>
      <vt:lpstr>Agenda</vt:lpstr>
      <vt:lpstr>SI PCIe Gen5 test fixture update</vt:lpstr>
      <vt:lpstr>SI PCIe Gen5 test fixture update</vt:lpstr>
      <vt:lpstr>TSFF TTF Status</vt:lpstr>
      <vt:lpstr>OCP Global Summit: Workshop presentations</vt:lpstr>
      <vt:lpstr>PowerPoint Presentation</vt:lpstr>
      <vt:lpstr>OCP Global Summit: Lightning Talk</vt:lpstr>
      <vt:lpstr>Cable-up OCP NIC solutions</vt:lpstr>
      <vt:lpstr>PowerPoint Presentation</vt:lpstr>
      <vt:lpstr>Gather feedback throughout the year</vt:lpstr>
      <vt:lpstr>Thermal Test: TSFF TTF Status</vt:lpstr>
      <vt:lpstr>NIC self-shutdown discussion</vt:lpstr>
      <vt:lpstr>NIC self-shutdown discussion</vt:lpstr>
      <vt:lpstr>NIC self-shutdown discussion</vt:lpstr>
      <vt:lpstr>NIC self-shutdown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34</cp:revision>
  <dcterms:created xsi:type="dcterms:W3CDTF">2021-04-03T06:06:31Z</dcterms:created>
  <dcterms:modified xsi:type="dcterms:W3CDTF">2021-11-07T05:44:35Z</dcterms:modified>
</cp:coreProperties>
</file>