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13"/>
  </p:notesMasterIdLst>
  <p:sldIdLst>
    <p:sldId id="269" r:id="rId6"/>
    <p:sldId id="272" r:id="rId7"/>
    <p:sldId id="274" r:id="rId8"/>
    <p:sldId id="353" r:id="rId9"/>
    <p:sldId id="357" r:id="rId10"/>
    <p:sldId id="356" r:id="rId11"/>
    <p:sldId id="273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eightSansLFPro" panose="02000506030000020004" pitchFamily="50" charset="0"/>
      <p:regular r:id="rId18"/>
      <p:bold r:id="rId19"/>
      <p:italic r:id="rId20"/>
      <p:boldItalic r:id="rId21"/>
    </p:embeddedFont>
    <p:embeddedFont>
      <p:font typeface="FreightSansLFPro Med" panose="02000606030000020004" pitchFamily="50" charset="0"/>
      <p:regular r:id="rId22"/>
      <p:italic r:id="rId23"/>
    </p:embeddedFont>
    <p:embeddedFont>
      <p:font typeface="FreightSansLFPro SmBd" panose="02000503040000020004" pitchFamily="50" charset="0"/>
      <p:bold r:id="rId24"/>
      <p:boldItalic r:id="rId25"/>
    </p:embeddedFont>
    <p:embeddedFont>
      <p:font typeface="Source Sans Pro" panose="020B0503030403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985" autoAdjust="0"/>
  </p:normalViewPr>
  <p:slideViewPr>
    <p:cSldViewPr snapToGrid="0">
      <p:cViewPr varScale="1">
        <p:scale>
          <a:sx n="53" d="100"/>
          <a:sy n="53" d="100"/>
        </p:scale>
        <p:origin x="138" y="378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2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7747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</a:p>
          <a:p>
            <a:pPr lvl="0">
              <a:lnSpc>
                <a:spcPct val="100000"/>
              </a:lnSpc>
            </a:pPr>
            <a:r>
              <a:rPr lang="en-US" sz="8000" dirty="0"/>
              <a:t>For Server Workgroup</a:t>
            </a:r>
            <a:br>
              <a:rPr lang="en-US" sz="8000" dirty="0"/>
            </a:br>
            <a:r>
              <a:rPr lang="en-US" sz="8000" dirty="0"/>
              <a:t>June 2021</a:t>
            </a:r>
            <a:br>
              <a:rPr lang="en-US" sz="8000" dirty="0"/>
            </a:br>
            <a:endParaRPr lang="en-US" sz="8000" dirty="0">
              <a:solidFill>
                <a:schemeClr val="lt2"/>
              </a:solidFill>
            </a:endParaRPr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New NIC3.0 contributor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OCP Global Summit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NIC3.0 spec update (draft)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E3D5-8D4F-4100-973A-20C58656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NIC3.0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C77FA-3200-4666-8F0D-6CDCD68F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168" y="5602167"/>
            <a:ext cx="14105149" cy="391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E72BA-8B7E-408F-9890-917D6C08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103" y="6551689"/>
            <a:ext cx="5479239" cy="20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4180A-EA37-4154-9EDF-78534590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2021 OCP Global Summit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6D421-36F1-400A-B4FE-E308506EA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1999" y="3640368"/>
            <a:ext cx="11605846" cy="5996353"/>
          </a:xfrm>
        </p:spPr>
        <p:txBody>
          <a:bodyPr/>
          <a:lstStyle/>
          <a:p>
            <a:r>
              <a:rPr lang="en-US" dirty="0"/>
              <a:t>OCP NIC Experience Lab demo coordination</a:t>
            </a:r>
          </a:p>
          <a:p>
            <a:pPr marL="228600" indent="0"/>
            <a:r>
              <a:rPr lang="en-US" dirty="0"/>
              <a:t>2019: Facebook</a:t>
            </a:r>
          </a:p>
          <a:p>
            <a:pPr marL="228600" indent="0"/>
            <a:r>
              <a:rPr lang="en-US" dirty="0"/>
              <a:t>2020: Intel &amp; Nvidia</a:t>
            </a:r>
          </a:p>
          <a:p>
            <a:pPr marL="228600" indent="0"/>
            <a:r>
              <a:rPr lang="en-US" dirty="0"/>
              <a:t>2021: Broadcom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A2D7A-0567-4A46-9700-FA08E7BE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14" y="4606819"/>
            <a:ext cx="9050013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E13B09-E5B0-4F66-8C75-605D7F5BB9AC}"/>
              </a:ext>
            </a:extLst>
          </p:cNvPr>
          <p:cNvSpPr/>
          <p:nvPr/>
        </p:nvSpPr>
        <p:spPr>
          <a:xfrm>
            <a:off x="5472313" y="3662819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-2020-</a:t>
            </a:r>
          </a:p>
        </p:txBody>
      </p:sp>
    </p:spTree>
    <p:extLst>
      <p:ext uri="{BB962C8B-B14F-4D97-AF65-F5344CB8AC3E}">
        <p14:creationId xmlns:p14="http://schemas.microsoft.com/office/powerpoint/2010/main" val="88709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285B-42C3-4D02-B06D-B03564AED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NIC3.0 spec update (draft)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6CA91-CA7B-4E31-9C1E-44C8A9512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37" y="2528013"/>
            <a:ext cx="10347296" cy="4676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2827A-E976-417D-B425-7DB74443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37" y="7968162"/>
            <a:ext cx="9288171" cy="3305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4FD3D-54FB-4EF1-B2C6-D3C949FC3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139" y="2528013"/>
            <a:ext cx="10562024" cy="3160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D017C-F0A8-4DD7-947F-E844562AD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5139" y="7968162"/>
            <a:ext cx="10094293" cy="37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4610</TotalTime>
  <Words>96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Source Sans Pro</vt:lpstr>
      <vt:lpstr>FreightSansLFPro Med</vt:lpstr>
      <vt:lpstr>Calibri</vt:lpstr>
      <vt:lpstr>FreightSansLFPro Semibold</vt:lpstr>
      <vt:lpstr>Arial</vt:lpstr>
      <vt:lpstr>FreightSansLFPro Medium</vt:lpstr>
      <vt:lpstr>FreightSansLFPro SmBd</vt:lpstr>
      <vt:lpstr>FreightSansLFPro</vt:lpstr>
      <vt:lpstr>OCP Template</vt:lpstr>
      <vt:lpstr>Custom Design</vt:lpstr>
      <vt:lpstr>PowerPoint Presentation</vt:lpstr>
      <vt:lpstr>PowerPoint Presentation</vt:lpstr>
      <vt:lpstr>Agenda</vt:lpstr>
      <vt:lpstr>New NIC3.0 contributor</vt:lpstr>
      <vt:lpstr>2021 OCP Global Summit - Demo</vt:lpstr>
      <vt:lpstr>NIC3.0 spec update (draft)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20</cp:revision>
  <dcterms:created xsi:type="dcterms:W3CDTF">2021-04-03T06:06:31Z</dcterms:created>
  <dcterms:modified xsi:type="dcterms:W3CDTF">2021-06-23T06:42:00Z</dcterms:modified>
</cp:coreProperties>
</file>