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9"/>
  </p:notesMasterIdLst>
  <p:sldIdLst>
    <p:sldId id="269" r:id="rId6"/>
    <p:sldId id="272" r:id="rId7"/>
    <p:sldId id="274" r:id="rId8"/>
    <p:sldId id="288" r:id="rId9"/>
    <p:sldId id="289" r:id="rId10"/>
    <p:sldId id="281" r:id="rId11"/>
    <p:sldId id="285" r:id="rId12"/>
    <p:sldId id="290" r:id="rId13"/>
    <p:sldId id="291" r:id="rId14"/>
    <p:sldId id="273" r:id="rId15"/>
    <p:sldId id="294" r:id="rId16"/>
    <p:sldId id="295" r:id="rId17"/>
    <p:sldId id="292" r:id="rId18"/>
  </p:sldIdLst>
  <p:sldSz cx="24384000" cy="13716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eightSansLFPro" panose="02000506030000020004" pitchFamily="50" charset="0"/>
      <p:regular r:id="rId24"/>
      <p:bold r:id="rId25"/>
      <p:italic r:id="rId26"/>
      <p:boldItalic r:id="rId27"/>
    </p:embeddedFont>
    <p:embeddedFont>
      <p:font typeface="FreightSansLFPro Med" panose="02000606030000020004" pitchFamily="50" charset="0"/>
      <p:regular r:id="rId28"/>
      <p:italic r:id="rId29"/>
    </p:embeddedFont>
    <p:embeddedFont>
      <p:font typeface="FreightSansLFPro SmBd" panose="02000503040000020004" pitchFamily="50" charset="0"/>
      <p:bold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54" d="100"/>
          <a:sy n="54" d="100"/>
        </p:scale>
        <p:origin x="714" y="96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0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74FF-6B35-4D50-9A0F-9AB90FFF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thermal tier data?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E7A1B-AE44-48CA-852F-AC3261E4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67" y="2964831"/>
            <a:ext cx="18461665" cy="100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74FF-6B35-4D50-9A0F-9AB90FFF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thermal tier data?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CAC13-6AF9-4DE0-A232-AE605451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42" y="2582580"/>
            <a:ext cx="18995314" cy="104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F9A9-1752-42E4-95FD-5A84395B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thermal tier data?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3800C-A81B-4192-8EFC-CD3602F2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28" y="3259753"/>
            <a:ext cx="20050877" cy="99599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0A3AB40-2C41-4B0A-ABA3-DEDF635056A1}"/>
              </a:ext>
            </a:extLst>
          </p:cNvPr>
          <p:cNvSpPr/>
          <p:nvPr/>
        </p:nvSpPr>
        <p:spPr>
          <a:xfrm>
            <a:off x="8824205" y="6986294"/>
            <a:ext cx="3062176" cy="12546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717DE-53B0-493B-9BFF-FCDBF2861BC9}"/>
              </a:ext>
            </a:extLst>
          </p:cNvPr>
          <p:cNvSpPr/>
          <p:nvPr/>
        </p:nvSpPr>
        <p:spPr>
          <a:xfrm>
            <a:off x="5494852" y="6986294"/>
            <a:ext cx="3062176" cy="12546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E55AD5-353F-4648-A429-17CA2AB80DBF}"/>
              </a:ext>
            </a:extLst>
          </p:cNvPr>
          <p:cNvSpPr/>
          <p:nvPr/>
        </p:nvSpPr>
        <p:spPr>
          <a:xfrm>
            <a:off x="5494852" y="8602819"/>
            <a:ext cx="3062176" cy="12546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A6702E-D929-4BF5-9CC1-70C0AA0E29C1}"/>
              </a:ext>
            </a:extLst>
          </p:cNvPr>
          <p:cNvSpPr/>
          <p:nvPr/>
        </p:nvSpPr>
        <p:spPr>
          <a:xfrm>
            <a:off x="8824205" y="8602819"/>
            <a:ext cx="3062176" cy="12546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9DDA01-D066-4F8F-AFC1-468576E2B65F}"/>
              </a:ext>
            </a:extLst>
          </p:cNvPr>
          <p:cNvSpPr/>
          <p:nvPr/>
        </p:nvSpPr>
        <p:spPr>
          <a:xfrm>
            <a:off x="5494852" y="10456247"/>
            <a:ext cx="3062176" cy="12546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400B48-A1C1-4437-B73D-79562D064589}"/>
              </a:ext>
            </a:extLst>
          </p:cNvPr>
          <p:cNvSpPr/>
          <p:nvPr/>
        </p:nvSpPr>
        <p:spPr>
          <a:xfrm>
            <a:off x="8824205" y="10456247"/>
            <a:ext cx="3062176" cy="12546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078D684-851D-42B4-A341-55C79CF3F102}"/>
              </a:ext>
            </a:extLst>
          </p:cNvPr>
          <p:cNvSpPr/>
          <p:nvPr/>
        </p:nvSpPr>
        <p:spPr>
          <a:xfrm>
            <a:off x="4273060" y="9382676"/>
            <a:ext cx="1533269" cy="94956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AUX ONLY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2F5A13A-21E2-420A-8A22-B78985072E57}"/>
              </a:ext>
            </a:extLst>
          </p:cNvPr>
          <p:cNvSpPr/>
          <p:nvPr/>
        </p:nvSpPr>
        <p:spPr>
          <a:xfrm>
            <a:off x="5039694" y="5121941"/>
            <a:ext cx="1533269" cy="94956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COLD AISLE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E937891-CEAF-48D8-A970-88368AEB8614}"/>
              </a:ext>
            </a:extLst>
          </p:cNvPr>
          <p:cNvSpPr/>
          <p:nvPr/>
        </p:nvSpPr>
        <p:spPr>
          <a:xfrm>
            <a:off x="8508994" y="5127214"/>
            <a:ext cx="1533269" cy="94956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AISLE</a:t>
            </a:r>
          </a:p>
        </p:txBody>
      </p:sp>
    </p:spTree>
    <p:extLst>
      <p:ext uri="{BB962C8B-B14F-4D97-AF65-F5344CB8AC3E}">
        <p14:creationId xmlns:p14="http://schemas.microsoft.com/office/powerpoint/2010/main" val="85926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651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November 2020</a:t>
            </a:r>
            <a:br>
              <a:rPr lang="en-US" sz="8000" dirty="0"/>
            </a:br>
            <a:endParaRPr lang="en-US" sz="80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068147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Tech Week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Tall Form Factor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Specification updates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Working session</a:t>
            </a:r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21B8-359D-4066-B9E3-ADA568C3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Tech Week – NIC track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86C50-CC71-4BB5-98A0-4C8E1B4F9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79"/>
          <a:stretch/>
        </p:blipFill>
        <p:spPr>
          <a:xfrm>
            <a:off x="864029" y="3986266"/>
            <a:ext cx="12125415" cy="514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68F0D-40E6-40C8-99EA-883473F02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224"/>
          <a:stretch/>
        </p:blipFill>
        <p:spPr>
          <a:xfrm>
            <a:off x="12039766" y="5730146"/>
            <a:ext cx="12125415" cy="514014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7F5A6F-1D90-4489-9B09-B41D116F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0"/>
            <a:ext cx="21031199" cy="136725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Tuesday, November 10, 8am-12pm PST</a:t>
            </a:r>
          </a:p>
          <a:p>
            <a:pPr marL="1143000" lvl="2" indent="0">
              <a:buNone/>
            </a:pPr>
            <a:endParaRPr lang="en-US" sz="6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8C6735-32B1-41E4-9321-E65741BF1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77"/>
          <a:stretch/>
        </p:blipFill>
        <p:spPr>
          <a:xfrm>
            <a:off x="842391" y="9178603"/>
            <a:ext cx="11197376" cy="17338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2937AC-E889-4996-BD6F-836D82700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30"/>
          <a:stretch/>
        </p:blipFill>
        <p:spPr>
          <a:xfrm>
            <a:off x="12039765" y="4005353"/>
            <a:ext cx="12125415" cy="17338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772C1F-CF42-4746-8986-1D39CAD944E6}"/>
              </a:ext>
            </a:extLst>
          </p:cNvPr>
          <p:cNvSpPr/>
          <p:nvPr/>
        </p:nvSpPr>
        <p:spPr>
          <a:xfrm rot="16200000">
            <a:off x="9176326" y="6293522"/>
            <a:ext cx="5146591" cy="623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Spec Compliance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09C369-05F0-41C3-8FD3-7034D9F77BEF}"/>
              </a:ext>
            </a:extLst>
          </p:cNvPr>
          <p:cNvSpPr/>
          <p:nvPr/>
        </p:nvSpPr>
        <p:spPr>
          <a:xfrm rot="16200000">
            <a:off x="10889175" y="9811132"/>
            <a:ext cx="1712780" cy="623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Spec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B117-00FD-41E3-AC54-16725F507278}"/>
              </a:ext>
            </a:extLst>
          </p:cNvPr>
          <p:cNvSpPr/>
          <p:nvPr/>
        </p:nvSpPr>
        <p:spPr>
          <a:xfrm rot="16200000">
            <a:off x="-2823486" y="7134081"/>
            <a:ext cx="6884031" cy="623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Scale Bandwidth</a:t>
            </a:r>
          </a:p>
        </p:txBody>
      </p:sp>
    </p:spTree>
    <p:extLst>
      <p:ext uri="{BB962C8B-B14F-4D97-AF65-F5344CB8AC3E}">
        <p14:creationId xmlns:p14="http://schemas.microsoft.com/office/powerpoint/2010/main" val="123023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22B0-95D6-42D0-B3F8-F4FCDA4C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 Form Factor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CA021-E76F-416C-867A-280881415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93" y="1866034"/>
            <a:ext cx="17208352" cy="11849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DE2A7-1A72-4C4F-91E4-6F99728FF7A2}"/>
              </a:ext>
            </a:extLst>
          </p:cNvPr>
          <p:cNvSpPr txBox="1"/>
          <p:nvPr/>
        </p:nvSpPr>
        <p:spPr>
          <a:xfrm>
            <a:off x="17602199" y="2178176"/>
            <a:ext cx="652389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H17.8mm</a:t>
            </a:r>
          </a:p>
          <a:p>
            <a:r>
              <a:rPr lang="en-US" sz="2800" dirty="0"/>
              <a:t>+ Allow uniformed dual stacking</a:t>
            </a:r>
          </a:p>
          <a:p>
            <a:r>
              <a:rPr lang="en-US" sz="2800" dirty="0"/>
              <a:t>+ Support QSFP-DD &amp; OSFP-RHS ..</a:t>
            </a:r>
          </a:p>
          <a:p>
            <a:r>
              <a:rPr lang="en-US" sz="2800" dirty="0"/>
              <a:t>+ Allow non-NIC mini-SAS HD use-case</a:t>
            </a:r>
          </a:p>
          <a:p>
            <a:r>
              <a:rPr lang="en-US" sz="2800" dirty="0"/>
              <a:t>- Unable to support PCIe CEM stacking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H20.1mm</a:t>
            </a:r>
          </a:p>
          <a:p>
            <a:r>
              <a:rPr lang="en-US" sz="2800" dirty="0"/>
              <a:t>- Only can dual stack with H15.1mm</a:t>
            </a:r>
          </a:p>
          <a:p>
            <a:r>
              <a:rPr lang="en-US" sz="2800" dirty="0"/>
              <a:t>+ Support OSFP, OSFP-RHS &amp; QSFP-DD .. </a:t>
            </a:r>
          </a:p>
          <a:p>
            <a:r>
              <a:rPr lang="en-US" sz="2800" dirty="0"/>
              <a:t>+ Allow non-NIC mini-SAS HD use-case</a:t>
            </a:r>
          </a:p>
          <a:p>
            <a:endParaRPr lang="en-US" sz="2800" dirty="0"/>
          </a:p>
          <a:p>
            <a:r>
              <a:rPr lang="en-US" sz="2800" dirty="0"/>
              <a:t>- Unable to support PCIe CEM stacking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B05AD-5B32-4414-AF83-EE05B6D227E1}"/>
              </a:ext>
            </a:extLst>
          </p:cNvPr>
          <p:cNvSpPr txBox="1"/>
          <p:nvPr/>
        </p:nvSpPr>
        <p:spPr>
          <a:xfrm>
            <a:off x="17602199" y="9164704"/>
            <a:ext cx="6333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400G &amp; beyond, thermal challenge of next speed bump is non-trivial but is tall form factor the only solution?</a:t>
            </a:r>
          </a:p>
          <a:p>
            <a:endParaRPr lang="en-US" sz="2000" dirty="0"/>
          </a:p>
          <a:p>
            <a:r>
              <a:rPr lang="en-US" sz="2000" dirty="0"/>
              <a:t>For 400G &amp; beyond, supporting QSFP-DD &amp; OSFP-RHS is the trend. However, majority of NICs in the near term is not 400G yet. Spec definition is a forward looking but form factor could co-exist for a long time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747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6613-A872-4E93-A37C-308E29D8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19" y="730251"/>
            <a:ext cx="22219941" cy="1540298"/>
          </a:xfrm>
        </p:spPr>
        <p:txBody>
          <a:bodyPr/>
          <a:lstStyle/>
          <a:p>
            <a:r>
              <a:rPr lang="en-US" dirty="0"/>
              <a:t>Specification updates for NIC3.0 </a:t>
            </a:r>
            <a:r>
              <a:rPr lang="en-US" dirty="0">
                <a:solidFill>
                  <a:srgbClr val="FF0000"/>
                </a:solidFill>
              </a:rPr>
              <a:t>Rev1.1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FECD1F-DC6D-418A-93ED-043864E035EA}"/>
              </a:ext>
            </a:extLst>
          </p:cNvPr>
          <p:cNvSpPr/>
          <p:nvPr/>
        </p:nvSpPr>
        <p:spPr>
          <a:xfrm>
            <a:off x="916247" y="6204857"/>
            <a:ext cx="653143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191EC-09B7-4496-8CED-2F04699B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75" y="4905557"/>
            <a:ext cx="22389893" cy="487149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0CE92C4-DBDD-4675-BBE2-BAC10282FA1A}"/>
              </a:ext>
            </a:extLst>
          </p:cNvPr>
          <p:cNvSpPr/>
          <p:nvPr/>
        </p:nvSpPr>
        <p:spPr>
          <a:xfrm>
            <a:off x="916247" y="6858000"/>
            <a:ext cx="653143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5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6613-A872-4E93-A37C-308E29D8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19" y="730251"/>
            <a:ext cx="22219941" cy="1540298"/>
          </a:xfrm>
        </p:spPr>
        <p:txBody>
          <a:bodyPr/>
          <a:lstStyle/>
          <a:p>
            <a:r>
              <a:rPr lang="en-US" dirty="0"/>
              <a:t>Specification updates for NIC3.0 Rev1.1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D4BE8-F8E4-44F9-B317-2B5065D7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09" y="2288134"/>
            <a:ext cx="10009782" cy="5770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A6393-E33D-4507-AFAD-2BA213315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30" y="8356219"/>
            <a:ext cx="15942917" cy="36090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5ED9B8B-2016-4B78-8B49-D5295D3752D0}"/>
              </a:ext>
            </a:extLst>
          </p:cNvPr>
          <p:cNvSpPr/>
          <p:nvPr/>
        </p:nvSpPr>
        <p:spPr>
          <a:xfrm>
            <a:off x="14454553" y="10398485"/>
            <a:ext cx="5117123" cy="1863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7EF7-28BD-4772-B86D-914BDC9A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New inlet temperature sensor recommendation during validation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3AF3E-F015-4FFD-B235-0853943E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06" y="2755542"/>
            <a:ext cx="10424186" cy="92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CB5A-FB8C-44C7-BBA6-19867BC2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Gentle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48F4-BA2F-40BE-9BFA-CA3A7CFC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submit your OCP Tech Week </a:t>
            </a:r>
            <a:r>
              <a:rPr lang="en-US" u="sng" dirty="0"/>
              <a:t>final</a:t>
            </a:r>
            <a:r>
              <a:rPr lang="en-US" dirty="0"/>
              <a:t> slide deck to </a:t>
            </a:r>
            <a:r>
              <a:rPr lang="en-US" dirty="0" err="1"/>
              <a:t>FNtech</a:t>
            </a:r>
            <a:r>
              <a:rPr lang="en-US" dirty="0"/>
              <a:t> portal by 5pm pacific today (11/4/2020)</a:t>
            </a:r>
          </a:p>
        </p:txBody>
      </p:sp>
    </p:spTree>
    <p:extLst>
      <p:ext uri="{BB962C8B-B14F-4D97-AF65-F5344CB8AC3E}">
        <p14:creationId xmlns:p14="http://schemas.microsoft.com/office/powerpoint/2010/main" val="1826976159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256</Words>
  <Application>Microsoft Office PowerPoint</Application>
  <PresentationFormat>Custom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Source Sans Pro</vt:lpstr>
      <vt:lpstr>FreightSansLFPro Med</vt:lpstr>
      <vt:lpstr>FreightSansLFPro Medium</vt:lpstr>
      <vt:lpstr>FreightSansLFPro Semibold</vt:lpstr>
      <vt:lpstr>FreightSansLFPro SmBd</vt:lpstr>
      <vt:lpstr>FreightSansLFPro</vt:lpstr>
      <vt:lpstr>Arial</vt:lpstr>
      <vt:lpstr>Calibri</vt:lpstr>
      <vt:lpstr>OCP Template</vt:lpstr>
      <vt:lpstr>Custom Design</vt:lpstr>
      <vt:lpstr>PowerPoint Presentation</vt:lpstr>
      <vt:lpstr>PowerPoint Presentation</vt:lpstr>
      <vt:lpstr>Agenda</vt:lpstr>
      <vt:lpstr>OCP Tech Week – NIC track</vt:lpstr>
      <vt:lpstr>Tall Form Factor</vt:lpstr>
      <vt:lpstr>Specification updates for NIC3.0 Rev1.1</vt:lpstr>
      <vt:lpstr>Specification updates for NIC3.0 Rev1.1</vt:lpstr>
      <vt:lpstr>New inlet temperature sensor recommendation during validation</vt:lpstr>
      <vt:lpstr>Gentle reminders</vt:lpstr>
      <vt:lpstr>PowerPoint Presentation</vt:lpstr>
      <vt:lpstr>Expanding thermal tier data?</vt:lpstr>
      <vt:lpstr>Expanding thermal tier data?</vt:lpstr>
      <vt:lpstr>Expanding thermal tier data?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 Burdette</dc:creator>
  <cp:keywords>CTPClassification=CTP_NT</cp:keywords>
  <cp:lastModifiedBy>Damien Weng Kong Chong</cp:lastModifiedBy>
  <cp:revision>53</cp:revision>
  <dcterms:modified xsi:type="dcterms:W3CDTF">2020-11-06T18:38:08Z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ed28a147-c662-4acd-8342-294e515c73f4</vt:lpwstr>
  </property>
  <property fmtid="{D5CDD505-2E9C-101B-9397-08002B2CF9AE}" pid="3" name="CTP_TimeStamp">
    <vt:lpwstr>2020-01-10 18:31:51Z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0x0101007198273B7026494185AEAF1BF6489F30</vt:lpwstr>
  </property>
</Properties>
</file>