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364" r:id="rId2"/>
    <p:sldId id="365" r:id="rId3"/>
    <p:sldId id="258" r:id="rId4"/>
    <p:sldId id="264" r:id="rId5"/>
    <p:sldId id="263" r:id="rId6"/>
    <p:sldId id="334" r:id="rId7"/>
    <p:sldId id="362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8" r:id="rId16"/>
    <p:sldId id="369" r:id="rId17"/>
    <p:sldId id="370" r:id="rId18"/>
    <p:sldId id="371" r:id="rId19"/>
    <p:sldId id="367" r:id="rId20"/>
    <p:sldId id="366" r:id="rId21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C60AA2"/>
    <a:srgbClr val="B5D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7" autoAdjust="0"/>
    <p:restoredTop sz="88291" autoAdjust="0"/>
  </p:normalViewPr>
  <p:slideViewPr>
    <p:cSldViewPr snapToGrid="0">
      <p:cViewPr varScale="1">
        <p:scale>
          <a:sx n="44" d="100"/>
          <a:sy n="44" d="100"/>
        </p:scale>
        <p:origin x="1120" y="208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emf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emf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B1E12-F7B7-F941-973F-A0AEA6A0C8DC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E18AD6-592C-B94E-A2A6-6001B9B70F2B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6</a:t>
          </a:r>
          <a:r>
            <a:rPr lang="en-US" baseline="0" dirty="0" smtClean="0"/>
            <a:t> - I</a:t>
          </a:r>
          <a:r>
            <a:rPr lang="en-US" dirty="0" smtClean="0"/>
            <a:t>nteroperability</a:t>
          </a:r>
          <a:endParaRPr lang="en-US" dirty="0"/>
        </a:p>
      </dgm:t>
    </dgm:pt>
    <dgm:pt modelId="{7B6EF3CD-3D07-0E46-9E39-AF7479DB56C7}" type="parTrans" cxnId="{2580286D-7123-0F41-B9E5-ECF2650BE4E1}">
      <dgm:prSet/>
      <dgm:spPr/>
      <dgm:t>
        <a:bodyPr/>
        <a:lstStyle/>
        <a:p>
          <a:endParaRPr lang="en-US"/>
        </a:p>
      </dgm:t>
    </dgm:pt>
    <dgm:pt modelId="{0F4EB1ED-1ADE-614B-837B-8B86CEAE098B}" type="sibTrans" cxnId="{2580286D-7123-0F41-B9E5-ECF2650BE4E1}">
      <dgm:prSet/>
      <dgm:spPr/>
      <dgm:t>
        <a:bodyPr/>
        <a:lstStyle/>
        <a:p>
          <a:endParaRPr lang="en-US"/>
        </a:p>
      </dgm:t>
    </dgm:pt>
    <dgm:pt modelId="{DF0D31B9-9901-C049-B3E2-1140F44F94A9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pPr marL="285750" marR="0" lvl="1" indent="-285750" algn="l" defTabSz="2266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3 - Passive Cable conformance</a:t>
          </a:r>
          <a:endParaRPr lang="en-US" dirty="0"/>
        </a:p>
      </dgm:t>
    </dgm:pt>
    <dgm:pt modelId="{D30AE78C-722F-9E45-9FBA-672A06DF850A}" type="parTrans" cxnId="{CB9D771B-52C7-3345-9E15-F578DDE23239}">
      <dgm:prSet/>
      <dgm:spPr/>
      <dgm:t>
        <a:bodyPr/>
        <a:lstStyle/>
        <a:p>
          <a:endParaRPr lang="en-US"/>
        </a:p>
      </dgm:t>
    </dgm:pt>
    <dgm:pt modelId="{F782105A-6005-924F-A43F-36339368C8C7}" type="sibTrans" cxnId="{CB9D771B-52C7-3345-9E15-F578DDE23239}">
      <dgm:prSet/>
      <dgm:spPr/>
      <dgm:t>
        <a:bodyPr/>
        <a:lstStyle/>
        <a:p>
          <a:endParaRPr lang="en-US"/>
        </a:p>
      </dgm:t>
    </dgm:pt>
    <dgm:pt modelId="{3262A0B7-30F3-804C-A46F-AC5A4FE591B5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r>
            <a:rPr lang="en-US" dirty="0" smtClean="0"/>
            <a:t>2</a:t>
          </a:r>
          <a:r>
            <a:rPr lang="en-US" baseline="0" dirty="0" smtClean="0"/>
            <a:t> - </a:t>
          </a:r>
          <a:r>
            <a:rPr lang="en-US" dirty="0" smtClean="0"/>
            <a:t>Management</a:t>
          </a:r>
          <a:r>
            <a:rPr lang="en-US" baseline="0" dirty="0" smtClean="0"/>
            <a:t> of Module</a:t>
          </a:r>
          <a:r>
            <a:rPr lang="en-US" dirty="0" smtClean="0"/>
            <a:t> </a:t>
          </a:r>
          <a:endParaRPr lang="en-US" dirty="0"/>
        </a:p>
      </dgm:t>
    </dgm:pt>
    <dgm:pt modelId="{17A75E42-F29F-7D48-A3F6-199A7D0A182B}" type="parTrans" cxnId="{7CA7BED2-A86E-5D4D-A034-FE2E37DE0690}">
      <dgm:prSet/>
      <dgm:spPr/>
      <dgm:t>
        <a:bodyPr/>
        <a:lstStyle/>
        <a:p>
          <a:endParaRPr lang="en-US"/>
        </a:p>
      </dgm:t>
    </dgm:pt>
    <dgm:pt modelId="{39DE06C5-C730-FE4C-A5B1-CB5F0100648D}" type="sibTrans" cxnId="{7CA7BED2-A86E-5D4D-A034-FE2E37DE0690}">
      <dgm:prSet/>
      <dgm:spPr/>
      <dgm:t>
        <a:bodyPr/>
        <a:lstStyle/>
        <a:p>
          <a:endParaRPr lang="en-US"/>
        </a:p>
      </dgm:t>
    </dgm:pt>
    <dgm:pt modelId="{DD7E4F5A-550D-E24F-A670-4E3B3D47395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r>
            <a:rPr lang="en-US" dirty="0" smtClean="0"/>
            <a:t>1</a:t>
          </a:r>
          <a:r>
            <a:rPr lang="en-US" baseline="0" dirty="0" smtClean="0"/>
            <a:t> - </a:t>
          </a:r>
          <a:r>
            <a:rPr lang="en-US" dirty="0" smtClean="0"/>
            <a:t>ONIE</a:t>
          </a:r>
          <a:endParaRPr lang="en-US" dirty="0"/>
        </a:p>
      </dgm:t>
    </dgm:pt>
    <dgm:pt modelId="{FD5AC676-E0BD-854D-842C-425AD74662B2}" type="parTrans" cxnId="{9DE61F44-FAA2-C14F-B153-63298BFE2D70}">
      <dgm:prSet/>
      <dgm:spPr/>
      <dgm:t>
        <a:bodyPr/>
        <a:lstStyle/>
        <a:p>
          <a:endParaRPr lang="en-US"/>
        </a:p>
      </dgm:t>
    </dgm:pt>
    <dgm:pt modelId="{A57E3B40-C5BC-6542-A3C3-7C679F8DFDAA}" type="sibTrans" cxnId="{9DE61F44-FAA2-C14F-B153-63298BFE2D70}">
      <dgm:prSet/>
      <dgm:spPr/>
      <dgm:t>
        <a:bodyPr/>
        <a:lstStyle/>
        <a:p>
          <a:endParaRPr lang="en-US"/>
        </a:p>
      </dgm:t>
    </dgm:pt>
    <dgm:pt modelId="{81B6052C-6BB4-184E-9A27-0754E98E40B0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pPr marL="285750" marR="0" lvl="1" indent="-285750" algn="l" defTabSz="2266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5 - Host Electricals</a:t>
          </a:r>
          <a:endParaRPr lang="en-US" dirty="0"/>
        </a:p>
      </dgm:t>
    </dgm:pt>
    <dgm:pt modelId="{5A263835-1FAC-EA42-99B5-B28F3DDA6328}" type="parTrans" cxnId="{E59C0679-CFCC-A84F-BD68-1A3F7A60302A}">
      <dgm:prSet/>
      <dgm:spPr/>
      <dgm:t>
        <a:bodyPr/>
        <a:lstStyle/>
        <a:p>
          <a:endParaRPr lang="en-US"/>
        </a:p>
      </dgm:t>
    </dgm:pt>
    <dgm:pt modelId="{84338151-8BA5-4C40-9B6D-22D9E942B557}" type="sibTrans" cxnId="{E59C0679-CFCC-A84F-BD68-1A3F7A60302A}">
      <dgm:prSet/>
      <dgm:spPr/>
      <dgm:t>
        <a:bodyPr/>
        <a:lstStyle/>
        <a:p>
          <a:endParaRPr lang="en-US"/>
        </a:p>
      </dgm:t>
    </dgm:pt>
    <dgm:pt modelId="{20EB6525-764E-A548-B1AD-DA4E5B276FC9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pPr marL="285750" marR="0" lvl="1" indent="-285750" algn="l" defTabSz="2266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4 - AOC and Module conformance</a:t>
          </a:r>
          <a:endParaRPr lang="en-US" dirty="0"/>
        </a:p>
      </dgm:t>
    </dgm:pt>
    <dgm:pt modelId="{1CE0D229-AC64-C14B-870E-D525C7E00F93}" type="parTrans" cxnId="{8B002A40-C498-1F42-8A28-7C35E93C7854}">
      <dgm:prSet/>
      <dgm:spPr/>
      <dgm:t>
        <a:bodyPr/>
        <a:lstStyle/>
        <a:p>
          <a:endParaRPr lang="en-US"/>
        </a:p>
      </dgm:t>
    </dgm:pt>
    <dgm:pt modelId="{3F94657F-E148-8645-9566-6F1062B193C0}" type="sibTrans" cxnId="{8B002A40-C498-1F42-8A28-7C35E93C7854}">
      <dgm:prSet/>
      <dgm:spPr/>
      <dgm:t>
        <a:bodyPr/>
        <a:lstStyle/>
        <a:p>
          <a:endParaRPr lang="en-US"/>
        </a:p>
      </dgm:t>
    </dgm:pt>
    <dgm:pt modelId="{FD4A52FB-391B-C24A-915F-B9171A942F83}" type="pres">
      <dgm:prSet presAssocID="{498B1E12-F7B7-F941-973F-A0AEA6A0C8D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C4FD8F-5F82-A34C-A534-22776113718E}" type="pres">
      <dgm:prSet presAssocID="{19E18AD6-592C-B94E-A2A6-6001B9B70F2B}" presName="comp" presStyleCnt="0"/>
      <dgm:spPr/>
    </dgm:pt>
    <dgm:pt modelId="{5022FF74-B188-C54A-9A8C-2F0AC0E1859E}" type="pres">
      <dgm:prSet presAssocID="{19E18AD6-592C-B94E-A2A6-6001B9B70F2B}" presName="box" presStyleLbl="node1" presStyleIdx="0" presStyleCnt="6" custLinFactNeighborX="-64" custLinFactNeighborY="3990"/>
      <dgm:spPr/>
      <dgm:t>
        <a:bodyPr/>
        <a:lstStyle/>
        <a:p>
          <a:endParaRPr lang="en-US"/>
        </a:p>
      </dgm:t>
    </dgm:pt>
    <dgm:pt modelId="{16ACDF21-6BB5-6A4D-883F-A2CC1E92440D}" type="pres">
      <dgm:prSet presAssocID="{19E18AD6-592C-B94E-A2A6-6001B9B70F2B}" presName="img" presStyleLbl="fgImgPlace1" presStyleIdx="0" presStyleCnt="6" custLinFactNeighborY="62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601382A4-278F-A646-BB81-8ABA00E61ACD}" type="pres">
      <dgm:prSet presAssocID="{19E18AD6-592C-B94E-A2A6-6001B9B70F2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806763-D616-7B4E-85FC-F3ED6B5C72BD}" type="pres">
      <dgm:prSet presAssocID="{0F4EB1ED-1ADE-614B-837B-8B86CEAE098B}" presName="spacer" presStyleCnt="0"/>
      <dgm:spPr/>
    </dgm:pt>
    <dgm:pt modelId="{A8136E8E-C911-904C-9611-23C09BE7517D}" type="pres">
      <dgm:prSet presAssocID="{81B6052C-6BB4-184E-9A27-0754E98E40B0}" presName="comp" presStyleCnt="0"/>
      <dgm:spPr/>
    </dgm:pt>
    <dgm:pt modelId="{6D20D7CC-02B7-B540-9BAC-5F0658A34F71}" type="pres">
      <dgm:prSet presAssocID="{81B6052C-6BB4-184E-9A27-0754E98E40B0}" presName="box" presStyleLbl="node1" presStyleIdx="1" presStyleCnt="6"/>
      <dgm:spPr/>
      <dgm:t>
        <a:bodyPr/>
        <a:lstStyle/>
        <a:p>
          <a:endParaRPr lang="en-US"/>
        </a:p>
      </dgm:t>
    </dgm:pt>
    <dgm:pt modelId="{173007BA-C714-C340-8586-3758C30E2B88}" type="pres">
      <dgm:prSet presAssocID="{81B6052C-6BB4-184E-9A27-0754E98E40B0}" presName="img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  <dgm:pt modelId="{488B3E5F-84F3-9841-A307-72DE108EA9AC}" type="pres">
      <dgm:prSet presAssocID="{81B6052C-6BB4-184E-9A27-0754E98E40B0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75A57-EB31-EE4B-80EF-0519C9F85874}" type="pres">
      <dgm:prSet presAssocID="{84338151-8BA5-4C40-9B6D-22D9E942B557}" presName="spacer" presStyleCnt="0"/>
      <dgm:spPr/>
    </dgm:pt>
    <dgm:pt modelId="{BC70B555-3DFB-F64F-8F43-303489073889}" type="pres">
      <dgm:prSet presAssocID="{20EB6525-764E-A548-B1AD-DA4E5B276FC9}" presName="comp" presStyleCnt="0"/>
      <dgm:spPr/>
    </dgm:pt>
    <dgm:pt modelId="{E5FE1BD9-B9C9-4D46-A400-1A1A5BE829C0}" type="pres">
      <dgm:prSet presAssocID="{20EB6525-764E-A548-B1AD-DA4E5B276FC9}" presName="box" presStyleLbl="node1" presStyleIdx="2" presStyleCnt="6"/>
      <dgm:spPr/>
      <dgm:t>
        <a:bodyPr/>
        <a:lstStyle/>
        <a:p>
          <a:endParaRPr lang="en-US"/>
        </a:p>
      </dgm:t>
    </dgm:pt>
    <dgm:pt modelId="{0110F3D4-1A67-3049-BF43-6CD6DEE29B00}" type="pres">
      <dgm:prSet presAssocID="{20EB6525-764E-A548-B1AD-DA4E5B276FC9}" presName="img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  <dgm:t>
        <a:bodyPr/>
        <a:lstStyle/>
        <a:p>
          <a:endParaRPr lang="en-US"/>
        </a:p>
      </dgm:t>
    </dgm:pt>
    <dgm:pt modelId="{946AB8BD-1EBC-3845-94FD-55958A0069DD}" type="pres">
      <dgm:prSet presAssocID="{20EB6525-764E-A548-B1AD-DA4E5B276FC9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92D3F-4124-3F4B-9D61-4C39D1428C39}" type="pres">
      <dgm:prSet presAssocID="{3F94657F-E148-8645-9566-6F1062B193C0}" presName="spacer" presStyleCnt="0"/>
      <dgm:spPr/>
    </dgm:pt>
    <dgm:pt modelId="{7E808237-6454-CE46-BACB-8C3C94601C96}" type="pres">
      <dgm:prSet presAssocID="{DF0D31B9-9901-C049-B3E2-1140F44F94A9}" presName="comp" presStyleCnt="0"/>
      <dgm:spPr/>
    </dgm:pt>
    <dgm:pt modelId="{E371F634-6302-D345-81EA-741A071FCCCA}" type="pres">
      <dgm:prSet presAssocID="{DF0D31B9-9901-C049-B3E2-1140F44F94A9}" presName="box" presStyleLbl="node1" presStyleIdx="3" presStyleCnt="6"/>
      <dgm:spPr/>
      <dgm:t>
        <a:bodyPr/>
        <a:lstStyle/>
        <a:p>
          <a:endParaRPr lang="en-US"/>
        </a:p>
      </dgm:t>
    </dgm:pt>
    <dgm:pt modelId="{34B5EE00-2C5C-AA46-9EE8-8413A035BFFA}" type="pres">
      <dgm:prSet presAssocID="{DF0D31B9-9901-C049-B3E2-1140F44F94A9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9598076-A770-E045-AEE8-BFD8A8C70039}" type="pres">
      <dgm:prSet presAssocID="{DF0D31B9-9901-C049-B3E2-1140F44F94A9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54D3CE-10D4-9B44-BB15-8ABC756B7593}" type="pres">
      <dgm:prSet presAssocID="{F782105A-6005-924F-A43F-36339368C8C7}" presName="spacer" presStyleCnt="0"/>
      <dgm:spPr/>
    </dgm:pt>
    <dgm:pt modelId="{4318C1B7-207C-114F-A17C-2744BABBFCE4}" type="pres">
      <dgm:prSet presAssocID="{3262A0B7-30F3-804C-A46F-AC5A4FE591B5}" presName="comp" presStyleCnt="0"/>
      <dgm:spPr/>
    </dgm:pt>
    <dgm:pt modelId="{2FD5200A-9828-C849-91D1-BF6DD3F15DA7}" type="pres">
      <dgm:prSet presAssocID="{3262A0B7-30F3-804C-A46F-AC5A4FE591B5}" presName="box" presStyleLbl="node1" presStyleIdx="4" presStyleCnt="6"/>
      <dgm:spPr/>
      <dgm:t>
        <a:bodyPr/>
        <a:lstStyle/>
        <a:p>
          <a:endParaRPr lang="en-US"/>
        </a:p>
      </dgm:t>
    </dgm:pt>
    <dgm:pt modelId="{5803500B-E591-1246-95B7-9D00F77A6FD6}" type="pres">
      <dgm:prSet presAssocID="{3262A0B7-30F3-804C-A46F-AC5A4FE591B5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</dgm:spPr>
      <dgm:t>
        <a:bodyPr/>
        <a:lstStyle/>
        <a:p>
          <a:endParaRPr lang="en-US"/>
        </a:p>
      </dgm:t>
    </dgm:pt>
    <dgm:pt modelId="{9515C1AC-156B-D64A-812F-8422F9957992}" type="pres">
      <dgm:prSet presAssocID="{3262A0B7-30F3-804C-A46F-AC5A4FE591B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EF48C1-C168-F740-B7DA-5D9CD23F51DF}" type="pres">
      <dgm:prSet presAssocID="{39DE06C5-C730-FE4C-A5B1-CB5F0100648D}" presName="spacer" presStyleCnt="0"/>
      <dgm:spPr/>
    </dgm:pt>
    <dgm:pt modelId="{00EDBAB2-3F57-A54B-A29A-BE8FE854FF45}" type="pres">
      <dgm:prSet presAssocID="{DD7E4F5A-550D-E24F-A670-4E3B3D47395D}" presName="comp" presStyleCnt="0"/>
      <dgm:spPr/>
    </dgm:pt>
    <dgm:pt modelId="{9DE34898-0405-AD4E-9091-AEB71C03A5CC}" type="pres">
      <dgm:prSet presAssocID="{DD7E4F5A-550D-E24F-A670-4E3B3D47395D}" presName="box" presStyleLbl="node1" presStyleIdx="5" presStyleCnt="6"/>
      <dgm:spPr/>
      <dgm:t>
        <a:bodyPr/>
        <a:lstStyle/>
        <a:p>
          <a:endParaRPr lang="en-US"/>
        </a:p>
      </dgm:t>
    </dgm:pt>
    <dgm:pt modelId="{91E08B13-0327-E247-9149-0DFBC72CCE3A}" type="pres">
      <dgm:prSet presAssocID="{DD7E4F5A-550D-E24F-A670-4E3B3D47395D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2C5560EE-869E-434A-AE3A-96596CB64FE2}" type="pres">
      <dgm:prSet presAssocID="{DD7E4F5A-550D-E24F-A670-4E3B3D47395D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9C0679-CFCC-A84F-BD68-1A3F7A60302A}" srcId="{498B1E12-F7B7-F941-973F-A0AEA6A0C8DC}" destId="{81B6052C-6BB4-184E-9A27-0754E98E40B0}" srcOrd="1" destOrd="0" parTransId="{5A263835-1FAC-EA42-99B5-B28F3DDA6328}" sibTransId="{84338151-8BA5-4C40-9B6D-22D9E942B557}"/>
    <dgm:cxn modelId="{D3B2B8C8-EE27-7544-9F7D-478999EB13FB}" type="presOf" srcId="{20EB6525-764E-A548-B1AD-DA4E5B276FC9}" destId="{E5FE1BD9-B9C9-4D46-A400-1A1A5BE829C0}" srcOrd="0" destOrd="0" presId="urn:microsoft.com/office/officeart/2005/8/layout/vList4"/>
    <dgm:cxn modelId="{81827E44-C362-8944-9DB6-FD55B8326F3F}" type="presOf" srcId="{DD7E4F5A-550D-E24F-A670-4E3B3D47395D}" destId="{2C5560EE-869E-434A-AE3A-96596CB64FE2}" srcOrd="1" destOrd="0" presId="urn:microsoft.com/office/officeart/2005/8/layout/vList4"/>
    <dgm:cxn modelId="{C2ADFD9E-3227-8449-B140-85BEF6CD972B}" type="presOf" srcId="{81B6052C-6BB4-184E-9A27-0754E98E40B0}" destId="{488B3E5F-84F3-9841-A307-72DE108EA9AC}" srcOrd="1" destOrd="0" presId="urn:microsoft.com/office/officeart/2005/8/layout/vList4"/>
    <dgm:cxn modelId="{708788C2-48E0-F445-B53A-79DE7C6FE4A7}" type="presOf" srcId="{3262A0B7-30F3-804C-A46F-AC5A4FE591B5}" destId="{9515C1AC-156B-D64A-812F-8422F9957992}" srcOrd="1" destOrd="0" presId="urn:microsoft.com/office/officeart/2005/8/layout/vList4"/>
    <dgm:cxn modelId="{7CA7BED2-A86E-5D4D-A034-FE2E37DE0690}" srcId="{498B1E12-F7B7-F941-973F-A0AEA6A0C8DC}" destId="{3262A0B7-30F3-804C-A46F-AC5A4FE591B5}" srcOrd="4" destOrd="0" parTransId="{17A75E42-F29F-7D48-A3F6-199A7D0A182B}" sibTransId="{39DE06C5-C730-FE4C-A5B1-CB5F0100648D}"/>
    <dgm:cxn modelId="{2580286D-7123-0F41-B9E5-ECF2650BE4E1}" srcId="{498B1E12-F7B7-F941-973F-A0AEA6A0C8DC}" destId="{19E18AD6-592C-B94E-A2A6-6001B9B70F2B}" srcOrd="0" destOrd="0" parTransId="{7B6EF3CD-3D07-0E46-9E39-AF7479DB56C7}" sibTransId="{0F4EB1ED-1ADE-614B-837B-8B86CEAE098B}"/>
    <dgm:cxn modelId="{C704FC50-B9EE-D045-9B21-3BEC01291C5F}" type="presOf" srcId="{19E18AD6-592C-B94E-A2A6-6001B9B70F2B}" destId="{5022FF74-B188-C54A-9A8C-2F0AC0E1859E}" srcOrd="0" destOrd="0" presId="urn:microsoft.com/office/officeart/2005/8/layout/vList4"/>
    <dgm:cxn modelId="{C8D45106-0C65-C640-AED7-1A5FA6556D02}" type="presOf" srcId="{3262A0B7-30F3-804C-A46F-AC5A4FE591B5}" destId="{2FD5200A-9828-C849-91D1-BF6DD3F15DA7}" srcOrd="0" destOrd="0" presId="urn:microsoft.com/office/officeart/2005/8/layout/vList4"/>
    <dgm:cxn modelId="{F215256C-B02A-684B-A283-5B5F6D440323}" type="presOf" srcId="{DF0D31B9-9901-C049-B3E2-1140F44F94A9}" destId="{C9598076-A770-E045-AEE8-BFD8A8C70039}" srcOrd="1" destOrd="0" presId="urn:microsoft.com/office/officeart/2005/8/layout/vList4"/>
    <dgm:cxn modelId="{D872F093-9E2F-7E41-BC4F-6D8A3A48EF87}" type="presOf" srcId="{81B6052C-6BB4-184E-9A27-0754E98E40B0}" destId="{6D20D7CC-02B7-B540-9BAC-5F0658A34F71}" srcOrd="0" destOrd="0" presId="urn:microsoft.com/office/officeart/2005/8/layout/vList4"/>
    <dgm:cxn modelId="{9DE61F44-FAA2-C14F-B153-63298BFE2D70}" srcId="{498B1E12-F7B7-F941-973F-A0AEA6A0C8DC}" destId="{DD7E4F5A-550D-E24F-A670-4E3B3D47395D}" srcOrd="5" destOrd="0" parTransId="{FD5AC676-E0BD-854D-842C-425AD74662B2}" sibTransId="{A57E3B40-C5BC-6542-A3C3-7C679F8DFDAA}"/>
    <dgm:cxn modelId="{CC025AF6-E4C0-FA45-A788-EAB9C029861F}" type="presOf" srcId="{498B1E12-F7B7-F941-973F-A0AEA6A0C8DC}" destId="{FD4A52FB-391B-C24A-915F-B9171A942F83}" srcOrd="0" destOrd="0" presId="urn:microsoft.com/office/officeart/2005/8/layout/vList4"/>
    <dgm:cxn modelId="{5FBF0977-7E8E-5745-9570-54F79D9FFA3D}" type="presOf" srcId="{DD7E4F5A-550D-E24F-A670-4E3B3D47395D}" destId="{9DE34898-0405-AD4E-9091-AEB71C03A5CC}" srcOrd="0" destOrd="0" presId="urn:microsoft.com/office/officeart/2005/8/layout/vList4"/>
    <dgm:cxn modelId="{33E5E9A7-44D3-F148-A700-24F0A6B98588}" type="presOf" srcId="{19E18AD6-592C-B94E-A2A6-6001B9B70F2B}" destId="{601382A4-278F-A646-BB81-8ABA00E61ACD}" srcOrd="1" destOrd="0" presId="urn:microsoft.com/office/officeart/2005/8/layout/vList4"/>
    <dgm:cxn modelId="{28F71502-FE59-B241-828E-1D2142D12AA6}" type="presOf" srcId="{20EB6525-764E-A548-B1AD-DA4E5B276FC9}" destId="{946AB8BD-1EBC-3845-94FD-55958A0069DD}" srcOrd="1" destOrd="0" presId="urn:microsoft.com/office/officeart/2005/8/layout/vList4"/>
    <dgm:cxn modelId="{8B002A40-C498-1F42-8A28-7C35E93C7854}" srcId="{498B1E12-F7B7-F941-973F-A0AEA6A0C8DC}" destId="{20EB6525-764E-A548-B1AD-DA4E5B276FC9}" srcOrd="2" destOrd="0" parTransId="{1CE0D229-AC64-C14B-870E-D525C7E00F93}" sibTransId="{3F94657F-E148-8645-9566-6F1062B193C0}"/>
    <dgm:cxn modelId="{A4FA7CA0-12D6-E544-BED1-8B6C41D0B76C}" type="presOf" srcId="{DF0D31B9-9901-C049-B3E2-1140F44F94A9}" destId="{E371F634-6302-D345-81EA-741A071FCCCA}" srcOrd="0" destOrd="0" presId="urn:microsoft.com/office/officeart/2005/8/layout/vList4"/>
    <dgm:cxn modelId="{CB9D771B-52C7-3345-9E15-F578DDE23239}" srcId="{498B1E12-F7B7-F941-973F-A0AEA6A0C8DC}" destId="{DF0D31B9-9901-C049-B3E2-1140F44F94A9}" srcOrd="3" destOrd="0" parTransId="{D30AE78C-722F-9E45-9FBA-672A06DF850A}" sibTransId="{F782105A-6005-924F-A43F-36339368C8C7}"/>
    <dgm:cxn modelId="{B5A08210-5E73-C747-8824-92B34E7905DD}" type="presParOf" srcId="{FD4A52FB-391B-C24A-915F-B9171A942F83}" destId="{3FC4FD8F-5F82-A34C-A534-22776113718E}" srcOrd="0" destOrd="0" presId="urn:microsoft.com/office/officeart/2005/8/layout/vList4"/>
    <dgm:cxn modelId="{36E09520-0C97-1E41-82A5-46EE31188828}" type="presParOf" srcId="{3FC4FD8F-5F82-A34C-A534-22776113718E}" destId="{5022FF74-B188-C54A-9A8C-2F0AC0E1859E}" srcOrd="0" destOrd="0" presId="urn:microsoft.com/office/officeart/2005/8/layout/vList4"/>
    <dgm:cxn modelId="{6D26F564-E5A4-0248-81A4-2BCA2D4C2BB1}" type="presParOf" srcId="{3FC4FD8F-5F82-A34C-A534-22776113718E}" destId="{16ACDF21-6BB5-6A4D-883F-A2CC1E92440D}" srcOrd="1" destOrd="0" presId="urn:microsoft.com/office/officeart/2005/8/layout/vList4"/>
    <dgm:cxn modelId="{0F71F0C7-2868-EB40-9E93-51FB706A4C6B}" type="presParOf" srcId="{3FC4FD8F-5F82-A34C-A534-22776113718E}" destId="{601382A4-278F-A646-BB81-8ABA00E61ACD}" srcOrd="2" destOrd="0" presId="urn:microsoft.com/office/officeart/2005/8/layout/vList4"/>
    <dgm:cxn modelId="{1A15F3F7-7DFE-C749-8E39-14B88C8CA477}" type="presParOf" srcId="{FD4A52FB-391B-C24A-915F-B9171A942F83}" destId="{CB806763-D616-7B4E-85FC-F3ED6B5C72BD}" srcOrd="1" destOrd="0" presId="urn:microsoft.com/office/officeart/2005/8/layout/vList4"/>
    <dgm:cxn modelId="{69FD5EB6-236B-E345-AE3B-4C7BC8B7630F}" type="presParOf" srcId="{FD4A52FB-391B-C24A-915F-B9171A942F83}" destId="{A8136E8E-C911-904C-9611-23C09BE7517D}" srcOrd="2" destOrd="0" presId="urn:microsoft.com/office/officeart/2005/8/layout/vList4"/>
    <dgm:cxn modelId="{13CC1E50-797F-A04A-BDAD-374226BE8508}" type="presParOf" srcId="{A8136E8E-C911-904C-9611-23C09BE7517D}" destId="{6D20D7CC-02B7-B540-9BAC-5F0658A34F71}" srcOrd="0" destOrd="0" presId="urn:microsoft.com/office/officeart/2005/8/layout/vList4"/>
    <dgm:cxn modelId="{03E13987-6B32-AD47-A249-FE581835B7FD}" type="presParOf" srcId="{A8136E8E-C911-904C-9611-23C09BE7517D}" destId="{173007BA-C714-C340-8586-3758C30E2B88}" srcOrd="1" destOrd="0" presId="urn:microsoft.com/office/officeart/2005/8/layout/vList4"/>
    <dgm:cxn modelId="{EE19E835-8978-4446-AAEA-06B4F47F9B90}" type="presParOf" srcId="{A8136E8E-C911-904C-9611-23C09BE7517D}" destId="{488B3E5F-84F3-9841-A307-72DE108EA9AC}" srcOrd="2" destOrd="0" presId="urn:microsoft.com/office/officeart/2005/8/layout/vList4"/>
    <dgm:cxn modelId="{14C1535C-A483-CC41-8AB9-CACF1283C430}" type="presParOf" srcId="{FD4A52FB-391B-C24A-915F-B9171A942F83}" destId="{B9F75A57-EB31-EE4B-80EF-0519C9F85874}" srcOrd="3" destOrd="0" presId="urn:microsoft.com/office/officeart/2005/8/layout/vList4"/>
    <dgm:cxn modelId="{56A53A83-D87F-454F-B0DC-9D8672DCD2BA}" type="presParOf" srcId="{FD4A52FB-391B-C24A-915F-B9171A942F83}" destId="{BC70B555-3DFB-F64F-8F43-303489073889}" srcOrd="4" destOrd="0" presId="urn:microsoft.com/office/officeart/2005/8/layout/vList4"/>
    <dgm:cxn modelId="{7932CCE4-DE00-DF4C-B5D2-65784B53212D}" type="presParOf" srcId="{BC70B555-3DFB-F64F-8F43-303489073889}" destId="{E5FE1BD9-B9C9-4D46-A400-1A1A5BE829C0}" srcOrd="0" destOrd="0" presId="urn:microsoft.com/office/officeart/2005/8/layout/vList4"/>
    <dgm:cxn modelId="{C98A93A3-3916-DC4F-8E2C-418EDCC21E92}" type="presParOf" srcId="{BC70B555-3DFB-F64F-8F43-303489073889}" destId="{0110F3D4-1A67-3049-BF43-6CD6DEE29B00}" srcOrd="1" destOrd="0" presId="urn:microsoft.com/office/officeart/2005/8/layout/vList4"/>
    <dgm:cxn modelId="{EB0860A4-5BFB-EF40-8BCE-89E94AC06B43}" type="presParOf" srcId="{BC70B555-3DFB-F64F-8F43-303489073889}" destId="{946AB8BD-1EBC-3845-94FD-55958A0069DD}" srcOrd="2" destOrd="0" presId="urn:microsoft.com/office/officeart/2005/8/layout/vList4"/>
    <dgm:cxn modelId="{2480C5DD-8A20-C444-BDF8-24946D69F36A}" type="presParOf" srcId="{FD4A52FB-391B-C24A-915F-B9171A942F83}" destId="{9ED92D3F-4124-3F4B-9D61-4C39D1428C39}" srcOrd="5" destOrd="0" presId="urn:microsoft.com/office/officeart/2005/8/layout/vList4"/>
    <dgm:cxn modelId="{BC399096-11F0-D843-8A82-0AE06CF19737}" type="presParOf" srcId="{FD4A52FB-391B-C24A-915F-B9171A942F83}" destId="{7E808237-6454-CE46-BACB-8C3C94601C96}" srcOrd="6" destOrd="0" presId="urn:microsoft.com/office/officeart/2005/8/layout/vList4"/>
    <dgm:cxn modelId="{6E739F1D-22BC-134F-BE87-161D52873092}" type="presParOf" srcId="{7E808237-6454-CE46-BACB-8C3C94601C96}" destId="{E371F634-6302-D345-81EA-741A071FCCCA}" srcOrd="0" destOrd="0" presId="urn:microsoft.com/office/officeart/2005/8/layout/vList4"/>
    <dgm:cxn modelId="{F92944B4-6953-AA48-84EA-DEAE97F4CA06}" type="presParOf" srcId="{7E808237-6454-CE46-BACB-8C3C94601C96}" destId="{34B5EE00-2C5C-AA46-9EE8-8413A035BFFA}" srcOrd="1" destOrd="0" presId="urn:microsoft.com/office/officeart/2005/8/layout/vList4"/>
    <dgm:cxn modelId="{768F39C0-69C0-4642-99E7-842CBB247E2D}" type="presParOf" srcId="{7E808237-6454-CE46-BACB-8C3C94601C96}" destId="{C9598076-A770-E045-AEE8-BFD8A8C70039}" srcOrd="2" destOrd="0" presId="urn:microsoft.com/office/officeart/2005/8/layout/vList4"/>
    <dgm:cxn modelId="{D130B32F-9A58-ED41-ABAD-95163E1C9A99}" type="presParOf" srcId="{FD4A52FB-391B-C24A-915F-B9171A942F83}" destId="{5554D3CE-10D4-9B44-BB15-8ABC756B7593}" srcOrd="7" destOrd="0" presId="urn:microsoft.com/office/officeart/2005/8/layout/vList4"/>
    <dgm:cxn modelId="{AB98244D-3F1A-924C-8B0A-F2E6DE54B208}" type="presParOf" srcId="{FD4A52FB-391B-C24A-915F-B9171A942F83}" destId="{4318C1B7-207C-114F-A17C-2744BABBFCE4}" srcOrd="8" destOrd="0" presId="urn:microsoft.com/office/officeart/2005/8/layout/vList4"/>
    <dgm:cxn modelId="{5EFB94FC-67FE-2645-B1AD-EA7102549C17}" type="presParOf" srcId="{4318C1B7-207C-114F-A17C-2744BABBFCE4}" destId="{2FD5200A-9828-C849-91D1-BF6DD3F15DA7}" srcOrd="0" destOrd="0" presId="urn:microsoft.com/office/officeart/2005/8/layout/vList4"/>
    <dgm:cxn modelId="{0E4D19F1-942C-114B-AFAE-699BD57FA405}" type="presParOf" srcId="{4318C1B7-207C-114F-A17C-2744BABBFCE4}" destId="{5803500B-E591-1246-95B7-9D00F77A6FD6}" srcOrd="1" destOrd="0" presId="urn:microsoft.com/office/officeart/2005/8/layout/vList4"/>
    <dgm:cxn modelId="{6D763B5A-5572-1D43-BB74-4A2A908FC036}" type="presParOf" srcId="{4318C1B7-207C-114F-A17C-2744BABBFCE4}" destId="{9515C1AC-156B-D64A-812F-8422F9957992}" srcOrd="2" destOrd="0" presId="urn:microsoft.com/office/officeart/2005/8/layout/vList4"/>
    <dgm:cxn modelId="{54512B5B-B51D-8E47-8262-2F58F29C8751}" type="presParOf" srcId="{FD4A52FB-391B-C24A-915F-B9171A942F83}" destId="{E7EF48C1-C168-F740-B7DA-5D9CD23F51DF}" srcOrd="9" destOrd="0" presId="urn:microsoft.com/office/officeart/2005/8/layout/vList4"/>
    <dgm:cxn modelId="{C214AE22-FC1B-3D43-96D6-3A463785A767}" type="presParOf" srcId="{FD4A52FB-391B-C24A-915F-B9171A942F83}" destId="{00EDBAB2-3F57-A54B-A29A-BE8FE854FF45}" srcOrd="10" destOrd="0" presId="urn:microsoft.com/office/officeart/2005/8/layout/vList4"/>
    <dgm:cxn modelId="{7C5A1A69-56F9-2643-A497-F0D2056C6DDE}" type="presParOf" srcId="{00EDBAB2-3F57-A54B-A29A-BE8FE854FF45}" destId="{9DE34898-0405-AD4E-9091-AEB71C03A5CC}" srcOrd="0" destOrd="0" presId="urn:microsoft.com/office/officeart/2005/8/layout/vList4"/>
    <dgm:cxn modelId="{DB11BF89-B34D-084B-8BF9-40C9C0D6A4FA}" type="presParOf" srcId="{00EDBAB2-3F57-A54B-A29A-BE8FE854FF45}" destId="{91E08B13-0327-E247-9149-0DFBC72CCE3A}" srcOrd="1" destOrd="0" presId="urn:microsoft.com/office/officeart/2005/8/layout/vList4"/>
    <dgm:cxn modelId="{A83D5436-ACF6-C442-A781-FB4ABFCABBC2}" type="presParOf" srcId="{00EDBAB2-3F57-A54B-A29A-BE8FE854FF45}" destId="{2C5560EE-869E-434A-AE3A-96596CB64F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2FF74-B188-C54A-9A8C-2F0AC0E1859E}">
      <dsp:nvSpPr>
        <dsp:cNvPr id="0" name=""/>
        <dsp:cNvSpPr/>
      </dsp:nvSpPr>
      <dsp:spPr>
        <a:xfrm>
          <a:off x="0" y="63125"/>
          <a:ext cx="18166080" cy="158210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6</a:t>
          </a:r>
          <a:r>
            <a:rPr lang="en-US" sz="6500" kern="1200" baseline="0" dirty="0" smtClean="0"/>
            <a:t> - I</a:t>
          </a:r>
          <a:r>
            <a:rPr lang="en-US" sz="6500" kern="1200" dirty="0" smtClean="0"/>
            <a:t>nteroperability</a:t>
          </a:r>
          <a:endParaRPr lang="en-US" sz="6500" kern="1200" dirty="0"/>
        </a:p>
      </dsp:txBody>
      <dsp:txXfrm>
        <a:off x="3791426" y="63125"/>
        <a:ext cx="14374653" cy="1582100"/>
      </dsp:txXfrm>
    </dsp:sp>
    <dsp:sp modelId="{16ACDF21-6BB5-6A4D-883F-A2CC1E92440D}">
      <dsp:nvSpPr>
        <dsp:cNvPr id="0" name=""/>
        <dsp:cNvSpPr/>
      </dsp:nvSpPr>
      <dsp:spPr>
        <a:xfrm>
          <a:off x="158210" y="237720"/>
          <a:ext cx="3633216" cy="12656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20D7CC-02B7-B540-9BAC-5F0658A34F71}">
      <dsp:nvSpPr>
        <dsp:cNvPr id="0" name=""/>
        <dsp:cNvSpPr/>
      </dsp:nvSpPr>
      <dsp:spPr>
        <a:xfrm>
          <a:off x="0" y="1740310"/>
          <a:ext cx="18166080" cy="158210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marR="0" lvl="1" indent="-285750" algn="l" defTabSz="2266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6500" kern="1200" dirty="0" smtClean="0"/>
            <a:t>5 - Host Electricals</a:t>
          </a:r>
          <a:endParaRPr lang="en-US" sz="6500" kern="1200" dirty="0"/>
        </a:p>
      </dsp:txBody>
      <dsp:txXfrm>
        <a:off x="3791426" y="1740310"/>
        <a:ext cx="14374653" cy="1582100"/>
      </dsp:txXfrm>
    </dsp:sp>
    <dsp:sp modelId="{173007BA-C714-C340-8586-3758C30E2B88}">
      <dsp:nvSpPr>
        <dsp:cNvPr id="0" name=""/>
        <dsp:cNvSpPr/>
      </dsp:nvSpPr>
      <dsp:spPr>
        <a:xfrm>
          <a:off x="158210" y="1898520"/>
          <a:ext cx="3633216" cy="12656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FE1BD9-B9C9-4D46-A400-1A1A5BE829C0}">
      <dsp:nvSpPr>
        <dsp:cNvPr id="0" name=""/>
        <dsp:cNvSpPr/>
      </dsp:nvSpPr>
      <dsp:spPr>
        <a:xfrm>
          <a:off x="0" y="3480621"/>
          <a:ext cx="18166080" cy="158210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marR="0" lvl="1" indent="-285750" algn="l" defTabSz="2266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6500" kern="1200" dirty="0" smtClean="0"/>
            <a:t>4 - AOC and Module conformance</a:t>
          </a:r>
          <a:endParaRPr lang="en-US" sz="6500" kern="1200" dirty="0"/>
        </a:p>
      </dsp:txBody>
      <dsp:txXfrm>
        <a:off x="3791426" y="3480621"/>
        <a:ext cx="14374653" cy="1582100"/>
      </dsp:txXfrm>
    </dsp:sp>
    <dsp:sp modelId="{0110F3D4-1A67-3049-BF43-6CD6DEE29B00}">
      <dsp:nvSpPr>
        <dsp:cNvPr id="0" name=""/>
        <dsp:cNvSpPr/>
      </dsp:nvSpPr>
      <dsp:spPr>
        <a:xfrm>
          <a:off x="158210" y="3638831"/>
          <a:ext cx="3633216" cy="12656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71F634-6302-D345-81EA-741A071FCCCA}">
      <dsp:nvSpPr>
        <dsp:cNvPr id="0" name=""/>
        <dsp:cNvSpPr/>
      </dsp:nvSpPr>
      <dsp:spPr>
        <a:xfrm>
          <a:off x="0" y="5220931"/>
          <a:ext cx="18166080" cy="158210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marR="0" lvl="1" indent="-285750" algn="l" defTabSz="22669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6500" kern="1200" dirty="0" smtClean="0"/>
            <a:t>3 - Passive Cable conformance</a:t>
          </a:r>
          <a:endParaRPr lang="en-US" sz="6500" kern="1200" dirty="0"/>
        </a:p>
      </dsp:txBody>
      <dsp:txXfrm>
        <a:off x="3791426" y="5220931"/>
        <a:ext cx="14374653" cy="1582100"/>
      </dsp:txXfrm>
    </dsp:sp>
    <dsp:sp modelId="{34B5EE00-2C5C-AA46-9EE8-8413A035BFFA}">
      <dsp:nvSpPr>
        <dsp:cNvPr id="0" name=""/>
        <dsp:cNvSpPr/>
      </dsp:nvSpPr>
      <dsp:spPr>
        <a:xfrm>
          <a:off x="158210" y="5379141"/>
          <a:ext cx="3633216" cy="12656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D5200A-9828-C849-91D1-BF6DD3F15DA7}">
      <dsp:nvSpPr>
        <dsp:cNvPr id="0" name=""/>
        <dsp:cNvSpPr/>
      </dsp:nvSpPr>
      <dsp:spPr>
        <a:xfrm>
          <a:off x="0" y="6961242"/>
          <a:ext cx="18166080" cy="158210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r>
            <a:rPr lang="en-US" sz="6500" kern="1200" baseline="0" dirty="0" smtClean="0"/>
            <a:t> - </a:t>
          </a:r>
          <a:r>
            <a:rPr lang="en-US" sz="6500" kern="1200" dirty="0" smtClean="0"/>
            <a:t>Management</a:t>
          </a:r>
          <a:r>
            <a:rPr lang="en-US" sz="6500" kern="1200" baseline="0" dirty="0" smtClean="0"/>
            <a:t> of Module</a:t>
          </a: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3791426" y="6961242"/>
        <a:ext cx="14374653" cy="1582100"/>
      </dsp:txXfrm>
    </dsp:sp>
    <dsp:sp modelId="{5803500B-E591-1246-95B7-9D00F77A6FD6}">
      <dsp:nvSpPr>
        <dsp:cNvPr id="0" name=""/>
        <dsp:cNvSpPr/>
      </dsp:nvSpPr>
      <dsp:spPr>
        <a:xfrm>
          <a:off x="158210" y="7119452"/>
          <a:ext cx="3633216" cy="12656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E34898-0405-AD4E-9091-AEB71C03A5CC}">
      <dsp:nvSpPr>
        <dsp:cNvPr id="0" name=""/>
        <dsp:cNvSpPr/>
      </dsp:nvSpPr>
      <dsp:spPr>
        <a:xfrm>
          <a:off x="0" y="8701553"/>
          <a:ext cx="18166080" cy="158210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r>
            <a:rPr lang="en-US" sz="6500" kern="1200" baseline="0" dirty="0" smtClean="0"/>
            <a:t> - </a:t>
          </a:r>
          <a:r>
            <a:rPr lang="en-US" sz="6500" kern="1200" dirty="0" smtClean="0"/>
            <a:t>ONIE</a:t>
          </a:r>
          <a:endParaRPr lang="en-US" sz="6500" kern="1200" dirty="0"/>
        </a:p>
      </dsp:txBody>
      <dsp:txXfrm>
        <a:off x="3791426" y="8701553"/>
        <a:ext cx="14374653" cy="1582100"/>
      </dsp:txXfrm>
    </dsp:sp>
    <dsp:sp modelId="{91E08B13-0327-E247-9149-0DFBC72CCE3A}">
      <dsp:nvSpPr>
        <dsp:cNvPr id="0" name=""/>
        <dsp:cNvSpPr/>
      </dsp:nvSpPr>
      <dsp:spPr>
        <a:xfrm>
          <a:off x="158210" y="8859763"/>
          <a:ext cx="3633216" cy="12656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F05B6-662B-4E00-B5C3-8C5B815B3646}" type="datetimeFigureOut">
              <a:rPr lang="en-US" smtClean="0"/>
              <a:pPr/>
              <a:t>3/10/16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3D662-D766-4893-86D7-61F058C3F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6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D662-D766-4893-86D7-61F058C3FD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6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D662-D766-4893-86D7-61F058C3FD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2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D662-D766-4893-86D7-61F058C3FD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D662-D766-4893-86D7-61F058C3FD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8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D7E3-6FAE-42DB-9A7A-24AA62EC5836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7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81139-E5EA-44D5-B93D-8E3AE9C52A9D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7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166A-5687-40DE-B6BF-BEFC9CFA2342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3913092"/>
            <a:ext cx="2438717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>
            <a:picLocks noChangeAspect="1"/>
          </p:cNvPicPr>
          <p:nvPr/>
        </p:nvPicPr>
        <p:blipFill>
          <a:blip r:embed="rId3">
            <a:alphaModFix amt="57962"/>
            <a:extLst/>
          </a:blip>
          <a:stretch>
            <a:fillRect/>
          </a:stretch>
        </p:blipFill>
        <p:spPr>
          <a:xfrm>
            <a:off x="-2142293" y="-2628907"/>
            <a:ext cx="6795228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8895" y="-6932616"/>
            <a:ext cx="12627103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7421" y="1668334"/>
            <a:ext cx="2976914" cy="297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13552436" y="3040092"/>
            <a:ext cx="4093203" cy="4097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818" y="10689139"/>
            <a:ext cx="18658729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8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8BC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alphaModFix amt="64538"/>
            <a:extLst/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3">
            <a:alphaModFix amt="40073"/>
            <a:extLst/>
          </a:blip>
          <a:stretch>
            <a:fillRect/>
          </a:stretch>
        </p:blipFill>
        <p:spPr>
          <a:xfrm>
            <a:off x="-2142293" y="3340094"/>
            <a:ext cx="6795228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8895" y="-963616"/>
            <a:ext cx="12627103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3">
            <a:alphaModFix amt="53671"/>
            <a:extLst/>
          </a:blip>
          <a:stretch>
            <a:fillRect/>
          </a:stretch>
        </p:blipFill>
        <p:spPr>
          <a:xfrm>
            <a:off x="7006806" y="11193335"/>
            <a:ext cx="4711099" cy="471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9746943" y="-952107"/>
            <a:ext cx="4093203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486094" y="5229225"/>
            <a:ext cx="21414988" cy="1733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3400" spc="-133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 Grotesk BE Bold Condense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1486094" y="6802057"/>
            <a:ext cx="21414988" cy="14326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7200" spc="-72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Presentation Subtitle</a:t>
            </a:r>
          </a:p>
        </p:txBody>
      </p:sp>
      <p:pic>
        <p:nvPicPr>
          <p:cNvPr id="4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7657" y="1638209"/>
            <a:ext cx="5487358" cy="68317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body" sz="quarter" idx="15"/>
          </p:nvPr>
        </p:nvSpPr>
        <p:spPr>
          <a:xfrm>
            <a:off x="1526084" y="11079362"/>
            <a:ext cx="20157525" cy="1406539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t>Speaker Name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TITLE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22433762" y="12973050"/>
            <a:ext cx="355647" cy="35207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8015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6ED5-1A98-49DC-AA73-25E67A32C88E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1" b="37934"/>
          <a:stretch/>
        </p:blipFill>
        <p:spPr>
          <a:xfrm>
            <a:off x="14660370" y="2609448"/>
            <a:ext cx="9737140" cy="111065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806019" y="12449232"/>
            <a:ext cx="227544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0" y="12685119"/>
            <a:ext cx="1227574" cy="79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21" y="12685119"/>
            <a:ext cx="651973" cy="79116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20025" y="12685117"/>
            <a:ext cx="4248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New Hampshire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InterOperability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</a:t>
            </a:r>
          </a:p>
        </p:txBody>
      </p:sp>
    </p:spTree>
    <p:extLst>
      <p:ext uri="{BB962C8B-B14F-4D97-AF65-F5344CB8AC3E}">
        <p14:creationId xmlns:p14="http://schemas.microsoft.com/office/powerpoint/2010/main" val="28558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45D6-C3B3-435E-800A-51FF8774D476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A6B7-1211-4B9E-89AB-C94774DB899B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6D28-8D2B-4AB9-8EF4-A3EC6BE20513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3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D47-0227-4476-AE14-82588D73615F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00B3-D455-4B43-8599-976879F71864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8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870E-8732-4E8C-8F9D-75D818B6F16C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5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C952-F600-4F9A-BF83-044FD6C74DD9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7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63A8F-BD86-4F17-AAE8-DC80218BBF86}" type="datetime1">
              <a:rPr lang="en-US" smtClean="0"/>
              <a:pPr/>
              <a:t>3/10/16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UNH-IOL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CDA09-B706-4511-BBBD-BF2D0BD65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8" Type="http://schemas.openxmlformats.org/officeDocument/2006/relationships/image" Target="../media/image35.tiff"/><Relationship Id="rId9" Type="http://schemas.openxmlformats.org/officeDocument/2006/relationships/image" Target="../media/image36.tiff"/><Relationship Id="rId10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opencompute.org/oc/public.php?service=files&amp;t=d78a201f9f78e6e66035368a2314f95b" TargetMode="External"/><Relationship Id="rId4" Type="http://schemas.openxmlformats.org/officeDocument/2006/relationships/hyperlink" Target="https://www.iol.unh.edu/registry/opennetworking" TargetMode="External"/><Relationship Id="rId5" Type="http://schemas.openxmlformats.org/officeDocument/2006/relationships/hyperlink" Target="http://david@iol.unh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ol.unh.edu/OCPWhitePape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://www.iol.unh.edu/" TargetMode="External"/><Relationship Id="rId7" Type="http://schemas.openxmlformats.org/officeDocument/2006/relationships/image" Target="../media/image14.jp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opencompute.org/oc/public.php?service=files&amp;t=d78a201f9f78e6e66035368a2314f95b" TargetMode="External"/><Relationship Id="rId4" Type="http://schemas.openxmlformats.org/officeDocument/2006/relationships/hyperlink" Target="https://www.iol.unh.edu/registry/opennetwork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iol.unh.edu/OCPWhitePap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t="45322" b="45322"/>
          <a:stretch>
            <a:fillRect/>
          </a:stretch>
        </p:blipFill>
        <p:spPr>
          <a:xfrm>
            <a:off x="1587" y="12884549"/>
            <a:ext cx="24384000" cy="127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83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11956472" cy="9932002"/>
          </a:xfrm>
        </p:spPr>
        <p:txBody>
          <a:bodyPr>
            <a:normAutofit lnSpcReduction="10000"/>
          </a:bodyPr>
          <a:lstStyle/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Physical 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Compatibility of SFP+ and QSFP+ modules</a:t>
            </a:r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Read EEPROM with reader and through NOS, compare. </a:t>
            </a:r>
          </a:p>
          <a:p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Will add OOM tests in the future. </a:t>
            </a: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This will be a key differentiator for OCP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2: Management of Module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461" y="2338688"/>
            <a:ext cx="5817704" cy="4111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690" y="7398328"/>
            <a:ext cx="6621505" cy="3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11956472" cy="9932002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Use VNA to measure return loss as defined in IEEE spec</a:t>
            </a: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Performed for both SFP+ and QSFP+ cables. </a:t>
            </a:r>
          </a:p>
          <a:p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More detailed tests available at UNH-IOL, but not part of Open Networking Integrators List program.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3: Passive Cable Testing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263" y="6894273"/>
            <a:ext cx="5459654" cy="5459654"/>
          </a:xfrm>
          <a:prstGeom prst="rect">
            <a:avLst/>
          </a:prstGeom>
        </p:spPr>
      </p:pic>
      <p:pic>
        <p:nvPicPr>
          <p:cNvPr id="8" name="Picture 7" descr="C:\Users\djwoolf.IOL\Desktop\10G_R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461" y="2853175"/>
            <a:ext cx="9298624" cy="3065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6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11956472" cy="9932002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Use pattern generator to push PRBS31 pattern through the AOC or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Module+Fiber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Ensure the eye is conformant.</a:t>
            </a: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Both SFP+ and QSFP+</a:t>
            </a:r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More detailed tests available at UNH-IOL, but not part of Open Networking Integrators List program.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4: AOC and Module Compliance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432" y="2216726"/>
            <a:ext cx="8340541" cy="55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11956472" cy="9932002"/>
          </a:xfrm>
        </p:spPr>
        <p:txBody>
          <a:bodyPr>
            <a:normAutofit fontScale="92500" lnSpcReduction="20000"/>
          </a:bodyPr>
          <a:lstStyle/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Install NOS</a:t>
            </a: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Parameters change depending on NOS programming of hardware</a:t>
            </a: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Input/output return 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loss and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Eye mask for 10/40G</a:t>
            </a:r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More detailed tests available at UNH-IOL, but not part of Open Networking Integrators List program.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5: Host Electricals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342" y="2754797"/>
            <a:ext cx="10058400" cy="30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11956472" cy="9932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4 parts to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interop</a:t>
            </a:r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143000" indent="-1143000">
              <a:buFont typeface="+mj-lt"/>
              <a:buAutoNum type="arabicPeriod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Baseline performance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Link Discovery on Power on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BER over 1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hr</a:t>
            </a:r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143000" indent="-1143000">
              <a:buFont typeface="+mj-lt"/>
              <a:buAutoNum type="arabicPeriod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BER stress (Snake) test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6: Interoperability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073" y="1877489"/>
            <a:ext cx="8690900" cy="105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11956472" cy="9932002"/>
          </a:xfrm>
        </p:spPr>
        <p:txBody>
          <a:bodyPr>
            <a:normAutofit fontScale="92500" lnSpcReduction="10000"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Baseline performance</a:t>
            </a:r>
          </a:p>
          <a:p>
            <a:pPr lvl="1"/>
            <a:r>
              <a:rPr lang="en-US" sz="6400" dirty="0" smtClean="0">
                <a:solidFill>
                  <a:schemeClr val="accent1">
                    <a:lumMod val="75000"/>
                  </a:schemeClr>
                </a:solidFill>
              </a:rPr>
              <a:t>Determine rate where packets are not dropped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  <a:p>
            <a:pPr marL="1143000" indent="-1143000">
              <a:buFont typeface="+mj-lt"/>
              <a:buAutoNum type="arabicPeriod"/>
            </a:pPr>
            <a:endParaRPr lang="en-US" sz="7200" dirty="0" smtClean="0">
              <a:solidFill>
                <a:srgbClr val="002060"/>
              </a:solidFill>
            </a:endParaRPr>
          </a:p>
          <a:p>
            <a:pPr marL="1143000" indent="-1143000">
              <a:buFont typeface="+mj-lt"/>
              <a:buAutoNum type="arabicPeriod"/>
            </a:pPr>
            <a:endParaRPr lang="en-US" sz="7200" dirty="0" smtClean="0">
              <a:solidFill>
                <a:srgbClr val="002060"/>
              </a:solidFill>
            </a:endParaRPr>
          </a:p>
          <a:p>
            <a:pPr marL="1143000" indent="-1143000">
              <a:buFont typeface="+mj-lt"/>
              <a:buAutoNum type="arabicPeriod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Link Discovery on Power on</a:t>
            </a:r>
          </a:p>
          <a:p>
            <a:pPr lvl="1"/>
            <a:r>
              <a:rPr lang="en-US" sz="6400" dirty="0" smtClean="0">
                <a:solidFill>
                  <a:schemeClr val="accent1">
                    <a:lumMod val="75000"/>
                  </a:schemeClr>
                </a:solidFill>
              </a:rPr>
              <a:t>Cycle through various power on scenarios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Packet Error Rate Estimation</a:t>
            </a:r>
          </a:p>
          <a:p>
            <a:pPr lvl="1"/>
            <a:r>
              <a:rPr lang="en-US" sz="6400" dirty="0" smtClean="0">
                <a:solidFill>
                  <a:schemeClr val="accent1">
                    <a:lumMod val="75000"/>
                  </a:schemeClr>
                </a:solidFill>
              </a:rPr>
              <a:t>Ensure BER maintained over 1 hour.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6: Interoperability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119" y="2421925"/>
            <a:ext cx="10757413" cy="3717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4138" y="7476417"/>
            <a:ext cx="10742564" cy="487751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677989" y="6459794"/>
            <a:ext cx="21032568" cy="58993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8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8" y="2421925"/>
            <a:ext cx="21578251" cy="9932002"/>
          </a:xfrm>
        </p:spPr>
        <p:txBody>
          <a:bodyPr>
            <a:normAutofit/>
          </a:bodyPr>
          <a:lstStyle/>
          <a:p>
            <a:pPr marL="1143000" indent="-1143000">
              <a:buFont typeface="+mj-lt"/>
              <a:buAutoNum type="arabicPeriod" startAt="4"/>
            </a:pPr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tress (Snake) test, ensure no packets dropped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6: Interoperability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535" y="3687746"/>
            <a:ext cx="16085113" cy="79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9530786" cy="9932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Test being demonstrated in Expo: Edge-Core booth D4</a:t>
            </a:r>
          </a:p>
          <a:p>
            <a:pPr marL="0" indent="0">
              <a:buNone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Thank you to demo participants: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6: Interoperability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741" y="1960727"/>
            <a:ext cx="9654816" cy="4793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73" y="8570636"/>
            <a:ext cx="3486643" cy="1835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3834" y="9493713"/>
            <a:ext cx="2891992" cy="1626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89" y="8570636"/>
            <a:ext cx="2970272" cy="2970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494" y="8210420"/>
            <a:ext cx="5330971" cy="2398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5979" y="10359713"/>
            <a:ext cx="2312910" cy="7366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3195" y="7855245"/>
            <a:ext cx="3828917" cy="2200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18760" y="8457759"/>
            <a:ext cx="4022140" cy="12066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0413" y="10794007"/>
            <a:ext cx="4237787" cy="10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8" y="2421925"/>
            <a:ext cx="20267611" cy="993200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Plugfest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May 2-5, 2016 at UNH-IOL</a:t>
            </a:r>
          </a:p>
          <a:p>
            <a:pPr>
              <a:buFontTx/>
              <a:buChar char="-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Continued additions to Open Networking Integrators List through weekly member testing at UNH-IOL. </a:t>
            </a:r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Addition of LR Optics to Interop Program</a:t>
            </a:r>
          </a:p>
          <a:p>
            <a:pPr>
              <a:buFontTx/>
              <a:buChar char="-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Addition of NICS to Interop Program</a:t>
            </a:r>
          </a:p>
          <a:p>
            <a:pPr>
              <a:buFontTx/>
              <a:buChar char="-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Addition of 25G Program</a:t>
            </a:r>
          </a:p>
          <a:p>
            <a:pPr>
              <a:buFontTx/>
              <a:buChar char="-"/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Addition of 100G to Interop Program</a:t>
            </a:r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What’s Next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7" y="2421925"/>
            <a:ext cx="16144672" cy="9932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Whitepaper</a:t>
            </a:r>
          </a:p>
          <a:p>
            <a:r>
              <a:rPr lang="en-US" dirty="0">
                <a:solidFill>
                  <a:schemeClr val="accent5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chemeClr val="accent5"/>
                </a:solidFill>
                <a:hlinkClick r:id="rId2"/>
              </a:rPr>
              <a:t>www.iol.unh.edu/OCPWhitePaper</a:t>
            </a:r>
            <a:endParaRPr lang="en-US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Test </a:t>
            </a:r>
            <a:r>
              <a:rPr lang="en-US" b="1" dirty="0">
                <a:solidFill>
                  <a:schemeClr val="accent5"/>
                </a:solidFill>
              </a:rPr>
              <a:t>Plan</a:t>
            </a:r>
          </a:p>
          <a:p>
            <a:r>
              <a:rPr lang="en-US" dirty="0">
                <a:solidFill>
                  <a:schemeClr val="accent5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5"/>
                </a:solidFill>
                <a:hlinkClick r:id="rId3"/>
              </a:rPr>
              <a:t>files.opencompute.org/oc/public.php?service=files&amp;t=d78a201f9f78e6e66035368a2314f95b</a:t>
            </a:r>
            <a:endParaRPr lang="en-US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Integrators List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accent5"/>
                </a:solidFill>
                <a:hlinkClick r:id="rId4"/>
              </a:rPr>
              <a:t>www.iol.unh.edu/registry/opennetworking</a:t>
            </a:r>
            <a:endParaRPr lang="en-US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Contact</a:t>
            </a:r>
            <a:endParaRPr lang="en-US" b="1" dirty="0">
              <a:solidFill>
                <a:schemeClr val="accent5"/>
              </a:solidFill>
            </a:endParaRPr>
          </a:p>
          <a:p>
            <a:r>
              <a:rPr lang="en-US" dirty="0" smtClean="0">
                <a:solidFill>
                  <a:schemeClr val="accent5"/>
                </a:solidFill>
                <a:hlinkClick r:id="rId5"/>
              </a:rPr>
              <a:t>david@iol.unh.edu</a:t>
            </a:r>
            <a:endParaRPr lang="en-US" dirty="0">
              <a:solidFill>
                <a:schemeClr val="accent5"/>
              </a:solidFill>
            </a:endParaRPr>
          </a:p>
          <a:p>
            <a:endParaRPr lang="en-US" dirty="0" smtClean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More Info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9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body" idx="13"/>
          </p:nvPr>
        </p:nvSpPr>
        <p:spPr>
          <a:xfrm>
            <a:off x="1486094" y="5229224"/>
            <a:ext cx="21414988" cy="294495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Ensuring </a:t>
            </a:r>
            <a:r>
              <a:rPr lang="en-US" dirty="0" err="1" smtClean="0"/>
              <a:t>Intoperability</a:t>
            </a:r>
            <a:r>
              <a:rPr lang="en-US" dirty="0" smtClean="0"/>
              <a:t> and Open APIs</a:t>
            </a:r>
          </a:p>
          <a:p>
            <a:r>
              <a:rPr lang="en-US" dirty="0" smtClean="0"/>
              <a:t>For Open Networking Systems</a:t>
            </a:r>
            <a:endParaRPr dirty="0"/>
          </a:p>
        </p:txBody>
      </p:sp>
      <p:sp>
        <p:nvSpPr>
          <p:cNvPr id="127" name="Shape 127"/>
          <p:cNvSpPr>
            <a:spLocks noGrp="1"/>
          </p:cNvSpPr>
          <p:nvPr>
            <p:ph type="body" idx="15"/>
          </p:nvPr>
        </p:nvSpPr>
        <p:spPr>
          <a:xfrm>
            <a:off x="1526084" y="9393382"/>
            <a:ext cx="20157525" cy="3317831"/>
          </a:xfrm>
          <a:prstGeom prst="rect">
            <a:avLst/>
          </a:prstGeom>
        </p:spPr>
        <p:txBody>
          <a:bodyPr/>
          <a:lstStyle/>
          <a:p>
            <a:pPr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David Woolf</a:t>
            </a:r>
            <a:endParaRPr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UNH-IOL</a:t>
            </a:r>
          </a:p>
          <a:p>
            <a:pPr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 lang="en-US" dirty="0" smtClean="0"/>
          </a:p>
          <a:p>
            <a:pPr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5400" dirty="0" smtClean="0"/>
              <a:t>Craig Thompson</a:t>
            </a:r>
          </a:p>
          <a:p>
            <a:pPr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err="1" smtClean="0"/>
              <a:t>Finisar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8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1" b="37934"/>
          <a:stretch/>
        </p:blipFill>
        <p:spPr>
          <a:xfrm>
            <a:off x="14660049" y="2624950"/>
            <a:ext cx="9735872" cy="1110655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07501" y="12464734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" y="12700621"/>
            <a:ext cx="1227414" cy="791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63" y="12700621"/>
            <a:ext cx="651888" cy="7911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21336" y="12700619"/>
            <a:ext cx="424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New Hampshire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InterOperability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Agenda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91461" y="1892992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7501" y="1736842"/>
            <a:ext cx="22751512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 smtClean="0">
              <a:solidFill>
                <a:srgbClr val="0070C0"/>
              </a:solidFill>
            </a:endParaRPr>
          </a:p>
          <a:p>
            <a:r>
              <a:rPr lang="en-US" sz="7200" dirty="0" smtClean="0">
                <a:solidFill>
                  <a:srgbClr val="0070C0"/>
                </a:solidFill>
              </a:rPr>
              <a:t>Part 1 - Ensuring Interoperability</a:t>
            </a:r>
          </a:p>
          <a:p>
            <a:pPr marL="685800" indent="-685800">
              <a:buFont typeface="Arial" charset="0"/>
              <a:buChar char="•"/>
            </a:pPr>
            <a:r>
              <a:rPr lang="en-US" sz="5600" dirty="0" smtClean="0">
                <a:solidFill>
                  <a:srgbClr val="0070C0"/>
                </a:solidFill>
              </a:rPr>
              <a:t>UNH-IOL</a:t>
            </a:r>
          </a:p>
          <a:p>
            <a:pPr marL="685800" indent="-685800">
              <a:buFont typeface="Arial" charset="0"/>
              <a:buChar char="•"/>
            </a:pPr>
            <a:r>
              <a:rPr lang="en-US" sz="5600" dirty="0" smtClean="0">
                <a:solidFill>
                  <a:srgbClr val="0070C0"/>
                </a:solidFill>
              </a:rPr>
              <a:t>Open Networking Integrators List Program</a:t>
            </a:r>
          </a:p>
          <a:p>
            <a:pPr marL="685800" indent="-685800">
              <a:buFont typeface="Arial" charset="0"/>
              <a:buChar char="•"/>
            </a:pPr>
            <a:r>
              <a:rPr lang="en-US" sz="5600" dirty="0" smtClean="0">
                <a:solidFill>
                  <a:srgbClr val="0070C0"/>
                </a:solidFill>
              </a:rPr>
              <a:t>What we test</a:t>
            </a:r>
          </a:p>
          <a:p>
            <a:pPr marL="685800" indent="-685800">
              <a:buFont typeface="Arial" charset="0"/>
              <a:buChar char="•"/>
            </a:pPr>
            <a:r>
              <a:rPr lang="en-US" sz="5600" dirty="0" smtClean="0">
                <a:solidFill>
                  <a:srgbClr val="0070C0"/>
                </a:solidFill>
              </a:rPr>
              <a:t>What’s Next</a:t>
            </a:r>
            <a:endParaRPr lang="en-US" sz="5600" dirty="0">
              <a:solidFill>
                <a:srgbClr val="0070C0"/>
              </a:solidFill>
            </a:endParaRPr>
          </a:p>
          <a:p>
            <a:r>
              <a:rPr lang="en-US" sz="7200" dirty="0" smtClean="0">
                <a:solidFill>
                  <a:srgbClr val="0070C0"/>
                </a:solidFill>
              </a:rPr>
              <a:t>Part 2 – Open APIs</a:t>
            </a:r>
            <a:endParaRPr lang="en-US" sz="7200" dirty="0">
              <a:solidFill>
                <a:srgbClr val="0070C0"/>
              </a:solidFill>
            </a:endParaRPr>
          </a:p>
          <a:p>
            <a:pPr marL="685800" indent="-685800">
              <a:buFont typeface="Arial" charset="0"/>
              <a:buChar char="•"/>
            </a:pPr>
            <a:endParaRPr lang="en-US" sz="5600" dirty="0">
              <a:solidFill>
                <a:srgbClr val="0070C0"/>
              </a:solidFill>
            </a:endParaRPr>
          </a:p>
          <a:p>
            <a:endParaRPr lang="en-US" sz="5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07501" y="12464734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" y="12700621"/>
            <a:ext cx="1227414" cy="791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63" y="12700621"/>
            <a:ext cx="651888" cy="7911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70C0"/>
                </a:solidFill>
              </a:rPr>
              <a:t>University Of New Hampshire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91461" y="1892992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7873752" y="2140959"/>
            <a:ext cx="6437028" cy="7465398"/>
            <a:chOff x="6965849" y="1060419"/>
            <a:chExt cx="4212121" cy="498735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849" y="1060419"/>
              <a:ext cx="4212121" cy="498735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58" y="4243539"/>
              <a:ext cx="565573" cy="364556"/>
            </a:xfrm>
            <a:prstGeom prst="rect">
              <a:avLst/>
            </a:prstGeom>
          </p:spPr>
        </p:pic>
        <p:sp>
          <p:nvSpPr>
            <p:cNvPr id="21" name="Flowchart: Connector 20"/>
            <p:cNvSpPr/>
            <p:nvPr/>
          </p:nvSpPr>
          <p:spPr>
            <a:xfrm>
              <a:off x="8610601" y="4886843"/>
              <a:ext cx="100483" cy="90435"/>
            </a:xfrm>
            <a:prstGeom prst="flowChartConnector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9071909" y="3926467"/>
              <a:ext cx="100483" cy="90435"/>
            </a:xfrm>
            <a:prstGeom prst="flowChartConnector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28125" y="3822889"/>
              <a:ext cx="1864386" cy="39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Portland, ME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954630" y="4257614"/>
              <a:ext cx="1909887" cy="39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Durham, NH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84336" y="4717522"/>
              <a:ext cx="1795829" cy="39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Boston, MA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83" y="1852676"/>
            <a:ext cx="8242369" cy="53261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21336" y="12700619"/>
            <a:ext cx="424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New Hampshire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InterOperability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7259620" y="3890973"/>
            <a:ext cx="840848" cy="54405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7573132" y="2243255"/>
            <a:ext cx="4392024" cy="433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0624" y="2184099"/>
            <a:ext cx="8951139" cy="503501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4636" y="7867075"/>
            <a:ext cx="1632686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charset="0"/>
              <a:buChar char="•"/>
            </a:pPr>
            <a:r>
              <a:rPr lang="en-US" sz="5400" dirty="0">
                <a:solidFill>
                  <a:schemeClr val="accent5"/>
                </a:solidFill>
                <a:ea typeface="ＭＳ Ｐゴシック" pitchFamily="34" charset="-128"/>
              </a:rPr>
              <a:t>Founded in 1866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5"/>
              </a:solidFill>
              <a:ea typeface="ＭＳ Ｐゴシック" pitchFamily="34" charset="-128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5400" dirty="0">
                <a:solidFill>
                  <a:schemeClr val="accent5"/>
                </a:solidFill>
                <a:ea typeface="ＭＳ Ｐゴシック" pitchFamily="34" charset="-128"/>
              </a:rPr>
              <a:t>Main campus located in Durham, New Hampshire, USA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5"/>
              </a:solidFill>
              <a:ea typeface="ＭＳ Ｐゴシック" pitchFamily="34" charset="-128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5400" dirty="0">
                <a:solidFill>
                  <a:schemeClr val="accent5"/>
                </a:solidFill>
                <a:ea typeface="ＭＳ Ｐゴシック" pitchFamily="34" charset="-128"/>
              </a:rPr>
              <a:t>12000+ undergraduate students, 2000+ graduate students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99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1" b="37934"/>
          <a:stretch/>
        </p:blipFill>
        <p:spPr>
          <a:xfrm>
            <a:off x="14660049" y="2624950"/>
            <a:ext cx="9735872" cy="1110655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07501" y="12464734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" y="12700621"/>
            <a:ext cx="1227414" cy="791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63" y="12700621"/>
            <a:ext cx="651888" cy="7911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70C0"/>
                </a:solidFill>
              </a:rPr>
              <a:t>InterOperability</a:t>
            </a:r>
            <a:r>
              <a:rPr lang="en-US" sz="9600" dirty="0">
                <a:solidFill>
                  <a:srgbClr val="0070C0"/>
                </a:solidFill>
              </a:rPr>
              <a:t> Laboratory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91461" y="1892992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7501" y="2310069"/>
            <a:ext cx="15323088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UNH-IOL is a non-profit neutral, third-party laboratory dedicated to testing data networking technologies through industry collaboration.</a:t>
            </a:r>
          </a:p>
          <a:p>
            <a:endParaRPr lang="en-US" sz="4400" dirty="0">
              <a:ea typeface="ＭＳ Ｐゴシック" pitchFamily="34" charset="-128"/>
            </a:endParaRPr>
          </a:p>
          <a:p>
            <a:r>
              <a:rPr lang="en-US" sz="4400" dirty="0"/>
              <a:t>Performing communications testing since 1988</a:t>
            </a:r>
          </a:p>
          <a:p>
            <a:pPr marL="914354" indent="-914378">
              <a:buFont typeface="Arial" panose="020B0604020202020204" pitchFamily="34" charset="0"/>
              <a:buChar char="•"/>
            </a:pPr>
            <a:r>
              <a:rPr lang="en-US" sz="4400" dirty="0">
                <a:ea typeface="ＭＳ Ｐゴシック" pitchFamily="34" charset="-128"/>
              </a:rPr>
              <a:t>UNH-IOL Tests are listed on </a:t>
            </a:r>
            <a:r>
              <a:rPr lang="en-US" sz="4400" dirty="0">
                <a:ea typeface="ＭＳ Ｐゴシック" pitchFamily="34" charset="-128"/>
                <a:hlinkClick r:id="rId6"/>
              </a:rPr>
              <a:t>iol.unh.edu</a:t>
            </a:r>
            <a:r>
              <a:rPr lang="en-US" sz="4400" dirty="0">
                <a:ea typeface="ＭＳ Ｐゴシック" pitchFamily="34" charset="-128"/>
              </a:rPr>
              <a:t> for public </a:t>
            </a:r>
            <a:r>
              <a:rPr lang="en-US" sz="4400" dirty="0" smtClean="0">
                <a:ea typeface="ＭＳ Ｐゴシック" pitchFamily="34" charset="-128"/>
              </a:rPr>
              <a:t>review.</a:t>
            </a:r>
            <a:endParaRPr lang="en-US" sz="4400" dirty="0">
              <a:ea typeface="ＭＳ Ｐゴシック" pitchFamily="34" charset="-128"/>
            </a:endParaRPr>
          </a:p>
          <a:p>
            <a:pPr marL="914376" lvl="1"/>
            <a:endParaRPr lang="en-US" sz="4400" dirty="0">
              <a:ea typeface="ＭＳ Ｐゴシック" pitchFamily="34" charset="-128"/>
            </a:endParaRPr>
          </a:p>
          <a:p>
            <a:r>
              <a:rPr lang="en-US" sz="4400" dirty="0">
                <a:ea typeface="ＭＳ Ｐゴシック" pitchFamily="34" charset="-128"/>
              </a:rPr>
              <a:t>Industry leading test facility for data, </a:t>
            </a:r>
            <a:r>
              <a:rPr lang="en-US" sz="4400" dirty="0"/>
              <a:t>telecom, mobile and </a:t>
            </a:r>
            <a:br>
              <a:rPr lang="en-US" sz="4400" dirty="0"/>
            </a:br>
            <a:r>
              <a:rPr lang="en-US" sz="4400" dirty="0"/>
              <a:t>storage networking technology </a:t>
            </a:r>
            <a:r>
              <a:rPr lang="en-US" sz="4400" dirty="0">
                <a:ea typeface="ＭＳ Ｐゴシック" pitchFamily="34" charset="-128"/>
              </a:rPr>
              <a:t>&amp; consumer electronics.</a:t>
            </a:r>
          </a:p>
          <a:p>
            <a:endParaRPr lang="en-US" sz="4400" dirty="0">
              <a:ea typeface="ＭＳ Ｐゴシック" pitchFamily="34" charset="-128"/>
            </a:endParaRPr>
          </a:p>
          <a:p>
            <a:r>
              <a:rPr lang="en-US" sz="4400" dirty="0" smtClean="0">
                <a:ea typeface="ＭＳ Ｐゴシック" pitchFamily="34" charset="-128"/>
              </a:rPr>
              <a:t>28,000 </a:t>
            </a:r>
            <a:r>
              <a:rPr lang="en-US" sz="4400" dirty="0">
                <a:ea typeface="ＭＳ Ｐゴシック" pitchFamily="34" charset="-128"/>
              </a:rPr>
              <a:t>sq. </a:t>
            </a:r>
            <a:r>
              <a:rPr lang="en-US" sz="4400" dirty="0" err="1">
                <a:ea typeface="ＭＳ Ｐゴシック" pitchFamily="34" charset="-128"/>
              </a:rPr>
              <a:t>ft</a:t>
            </a:r>
            <a:r>
              <a:rPr lang="en-US" sz="4400" dirty="0">
                <a:ea typeface="ＭＳ Ｐゴシック" pitchFamily="34" charset="-128"/>
              </a:rPr>
              <a:t> lab facility </a:t>
            </a:r>
          </a:p>
          <a:p>
            <a:pPr marL="685782" indent="-685782">
              <a:buFont typeface="Arial" panose="020B0604020202020204" pitchFamily="34" charset="0"/>
              <a:buChar char="•"/>
            </a:pPr>
            <a:r>
              <a:rPr lang="en-US" sz="4400" dirty="0">
                <a:ea typeface="ＭＳ Ｐゴシック" pitchFamily="34" charset="-128"/>
              </a:rPr>
              <a:t>6</a:t>
            </a:r>
            <a:r>
              <a:rPr lang="en-US" sz="4400" dirty="0" smtClean="0">
                <a:ea typeface="ＭＳ Ｐゴシック" pitchFamily="34" charset="-128"/>
              </a:rPr>
              <a:t>,000 </a:t>
            </a:r>
            <a:r>
              <a:rPr lang="en-US" sz="4400" dirty="0">
                <a:ea typeface="ＭＳ Ｐゴシック" pitchFamily="34" charset="-128"/>
              </a:rPr>
              <a:t>sq. ft pre-wired space dedicated to Plugfests.</a:t>
            </a:r>
          </a:p>
          <a:p>
            <a:pPr marL="685782" lvl="1" indent="-685782">
              <a:buFont typeface="Arial" panose="020B0604020202020204" pitchFamily="34" charset="0"/>
              <a:buChar char="•"/>
            </a:pPr>
            <a:r>
              <a:rPr lang="en-US" sz="4400" dirty="0">
                <a:ea typeface="ＭＳ Ｐゴシック" pitchFamily="34" charset="-128"/>
              </a:rPr>
              <a:t>&gt;</a:t>
            </a:r>
            <a:r>
              <a:rPr lang="en-US" sz="4400" dirty="0" smtClean="0">
                <a:ea typeface="ＭＳ Ｐゴシック" pitchFamily="34" charset="-128"/>
              </a:rPr>
              <a:t>100 </a:t>
            </a:r>
            <a:r>
              <a:rPr lang="en-US" sz="4400" dirty="0">
                <a:ea typeface="ＭＳ Ｐゴシック" pitchFamily="34" charset="-128"/>
              </a:rPr>
              <a:t>Employees, &gt;20 full time staff.</a:t>
            </a:r>
          </a:p>
          <a:p>
            <a:pPr marL="685782" indent="-685782"/>
            <a:endParaRPr lang="en-US" sz="4400" dirty="0">
              <a:ea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7501" y="218186"/>
            <a:ext cx="7017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Brief overview of the UNH-IOL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1336" y="12700619"/>
            <a:ext cx="424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New Hampshire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InterOperability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Laboratory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713" y="1892992"/>
            <a:ext cx="7109474" cy="5277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713" y="7733539"/>
            <a:ext cx="7109474" cy="47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8" y="2421925"/>
            <a:ext cx="9334570" cy="993200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Prove Open Networking solutions are reliable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Show results and working configurations publicly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Put tools and configurations online so anyone can replicate our testing. 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Publish configurations of Open Networking solutions that pass community defined </a:t>
            </a:r>
            <a:r>
              <a:rPr lang="en-US" dirty="0" err="1" smtClean="0">
                <a:solidFill>
                  <a:schemeClr val="accent5"/>
                </a:solidFill>
              </a:rPr>
              <a:t>interop</a:t>
            </a:r>
            <a:r>
              <a:rPr lang="en-US" dirty="0" smtClean="0">
                <a:solidFill>
                  <a:schemeClr val="accent5"/>
                </a:solidFill>
              </a:rPr>
              <a:t> and conformance tests on the Open Networking Integrators List </a:t>
            </a:r>
          </a:p>
          <a:p>
            <a:pPr marL="1943078" lvl="1" indent="-10287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Open Networking Integrators List Program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257" y="2338688"/>
            <a:ext cx="11137900" cy="9118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sx="101000" sy="1010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7" y="2421925"/>
            <a:ext cx="16144672" cy="9932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Whitepaper</a:t>
            </a:r>
          </a:p>
          <a:p>
            <a:r>
              <a:rPr lang="en-US" dirty="0">
                <a:solidFill>
                  <a:schemeClr val="accent5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chemeClr val="accent5"/>
                </a:solidFill>
                <a:hlinkClick r:id="rId2"/>
              </a:rPr>
              <a:t>www.iol.unh.edu/OCPWhitePaper</a:t>
            </a:r>
            <a:endParaRPr lang="en-US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Test </a:t>
            </a:r>
            <a:r>
              <a:rPr lang="en-US" b="1" dirty="0">
                <a:solidFill>
                  <a:schemeClr val="accent5"/>
                </a:solidFill>
              </a:rPr>
              <a:t>Plan</a:t>
            </a:r>
          </a:p>
          <a:p>
            <a:r>
              <a:rPr lang="en-US" dirty="0">
                <a:solidFill>
                  <a:schemeClr val="accent5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5"/>
                </a:solidFill>
                <a:hlinkClick r:id="rId3"/>
              </a:rPr>
              <a:t>files.opencompute.org/oc/public.php?service=files&amp;t=d78a201f9f78e6e66035368a2314f95b</a:t>
            </a:r>
            <a:endParaRPr lang="en-US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</a:rPr>
              <a:t>Integrators List</a:t>
            </a:r>
          </a:p>
          <a:p>
            <a:r>
              <a:rPr lang="en-US" dirty="0">
                <a:solidFill>
                  <a:schemeClr val="accent5"/>
                </a:solidFill>
                <a:hlinkClick r:id="rId4"/>
              </a:rPr>
              <a:t>https://</a:t>
            </a:r>
            <a:r>
              <a:rPr lang="en-US" dirty="0" err="1">
                <a:solidFill>
                  <a:schemeClr val="accent5"/>
                </a:solidFill>
                <a:hlinkClick r:id="rId4"/>
              </a:rPr>
              <a:t>www.iol.unh.edu</a:t>
            </a:r>
            <a:r>
              <a:rPr lang="en-US" dirty="0">
                <a:solidFill>
                  <a:schemeClr val="accent5"/>
                </a:solidFill>
                <a:hlinkClick r:id="rId4"/>
              </a:rPr>
              <a:t>/registry/</a:t>
            </a:r>
            <a:r>
              <a:rPr lang="en-US" dirty="0" err="1">
                <a:solidFill>
                  <a:schemeClr val="accent5"/>
                </a:solidFill>
                <a:hlinkClick r:id="rId4"/>
              </a:rPr>
              <a:t>opennetworking</a:t>
            </a:r>
            <a:endParaRPr lang="en-US" dirty="0" smtClean="0">
              <a:solidFill>
                <a:schemeClr val="accent5"/>
              </a:solidFill>
            </a:endParaRPr>
          </a:p>
          <a:p>
            <a:pPr marL="1943078" lvl="1" indent="-10287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More Info on the Integrators List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1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What we test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34486902"/>
              </p:ext>
            </p:extLst>
          </p:nvPr>
        </p:nvGraphicFramePr>
        <p:xfrm>
          <a:off x="2987040" y="1960727"/>
          <a:ext cx="18166080" cy="10286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21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E08B13-0327-E247-9149-0DFBC72CC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91E08B13-0327-E247-9149-0DFBC72CC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91E08B13-0327-E247-9149-0DFBC72CC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E34898-0405-AD4E-9091-AEB71C03A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graphicEl>
                                              <a:dgm id="{9DE34898-0405-AD4E-9091-AEB71C03A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9DE34898-0405-AD4E-9091-AEB71C03A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03500B-E591-1246-95B7-9D00F77A6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5803500B-E591-1246-95B7-9D00F77A6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5803500B-E591-1246-95B7-9D00F77A6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200A-9828-C849-91D1-BF6DD3F15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2FD5200A-9828-C849-91D1-BF6DD3F15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2FD5200A-9828-C849-91D1-BF6DD3F15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B5EE00-2C5C-AA46-9EE8-8413A035B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34B5EE00-2C5C-AA46-9EE8-8413A035B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34B5EE00-2C5C-AA46-9EE8-8413A035B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71F634-6302-D345-81EA-741A071FC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E371F634-6302-D345-81EA-741A071FC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E371F634-6302-D345-81EA-741A071FC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10F3D4-1A67-3049-BF43-6CD6DEE29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0110F3D4-1A67-3049-BF43-6CD6DEE29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0110F3D4-1A67-3049-BF43-6CD6DEE29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FE1BD9-B9C9-4D46-A400-1A1A5BE82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E5FE1BD9-B9C9-4D46-A400-1A1A5BE82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E5FE1BD9-B9C9-4D46-A400-1A1A5BE82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3007BA-C714-C340-8586-3758C30E2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dgm id="{173007BA-C714-C340-8586-3758C30E2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173007BA-C714-C340-8586-3758C30E2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D20D7CC-02B7-B540-9BAC-5F0658A34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6D20D7CC-02B7-B540-9BAC-5F0658A34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6D20D7CC-02B7-B540-9BAC-5F0658A34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ACDF21-6BB5-6A4D-883F-A2CC1E924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6ACDF21-6BB5-6A4D-883F-A2CC1E924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6ACDF21-6BB5-6A4D-883F-A2CC1E924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22FF74-B188-C54A-9A8C-2F0AC0E18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>
                                            <p:graphicEl>
                                              <a:dgm id="{5022FF74-B188-C54A-9A8C-2F0AC0E18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>
                                            <p:graphicEl>
                                              <a:dgm id="{5022FF74-B188-C54A-9A8C-2F0AC0E18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 rev="1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989" y="2421925"/>
            <a:ext cx="11956472" cy="9932002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Run OCE tool</a:t>
            </a: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Setup HTTP Server, install and uninstall NOS over HTTP. </a:t>
            </a:r>
          </a:p>
          <a:p>
            <a:pPr marL="457200" lvl="1">
              <a:spcBef>
                <a:spcPts val="2000"/>
              </a:spcBef>
            </a:pPr>
            <a:r>
              <a:rPr lang="en-US" sz="7200" dirty="0" err="1">
                <a:solidFill>
                  <a:schemeClr val="accent1">
                    <a:lumMod val="75000"/>
                  </a:schemeClr>
                </a:solidFill>
              </a:rPr>
              <a:t>Doesn</a:t>
            </a:r>
            <a:r>
              <a:rPr lang="uk-UA" sz="7200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t replace full ONIE 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testing, but</a:t>
            </a:r>
            <a:r>
              <a:rPr lang="is-IS" sz="7200" dirty="0" smtClean="0">
                <a:solidFill>
                  <a:schemeClr val="accent1">
                    <a:lumMod val="75000"/>
                  </a:schemeClr>
                </a:solidFill>
              </a:rPr>
              <a:t>….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7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UNH-IOL is launching full ONIE testing soon.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CDA09-B706-4511-BBBD-BF2D0BD65B5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7501" y="224594"/>
            <a:ext cx="2275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70C0"/>
                </a:solidFill>
              </a:rPr>
              <a:t>Group 1: ONIE</a:t>
            </a:r>
            <a:endParaRPr lang="en-US" sz="96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91461" y="1877490"/>
            <a:ext cx="2275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466" y="2421925"/>
            <a:ext cx="5242560" cy="19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24624</TotalTime>
  <Words>583</Words>
  <Application>Microsoft Macintosh PowerPoint</Application>
  <PresentationFormat>Custom</PresentationFormat>
  <Paragraphs>143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Avenir Book</vt:lpstr>
      <vt:lpstr>Avenir Medium</vt:lpstr>
      <vt:lpstr>Avenir Roman</vt:lpstr>
      <vt:lpstr>Berthold Akzidenz Grotesk BE Bold</vt:lpstr>
      <vt:lpstr>Berthold Akzidenz Grotesk BE Bold Condensed</vt:lpstr>
      <vt:lpstr>Calibri</vt:lpstr>
      <vt:lpstr>Calibri Light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</dc:creator>
  <cp:lastModifiedBy>David Woolf</cp:lastModifiedBy>
  <cp:revision>1002</cp:revision>
  <dcterms:created xsi:type="dcterms:W3CDTF">2014-09-17T04:14:00Z</dcterms:created>
  <dcterms:modified xsi:type="dcterms:W3CDTF">2016-03-10T16:01:52Z</dcterms:modified>
</cp:coreProperties>
</file>