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760" r:id="rId3"/>
  </p:sldMasterIdLst>
  <p:notesMasterIdLst>
    <p:notesMasterId r:id="rId17"/>
  </p:notesMasterIdLst>
  <p:handoutMasterIdLst>
    <p:handoutMasterId r:id="rId18"/>
  </p:handoutMasterIdLst>
  <p:sldIdLst>
    <p:sldId id="873" r:id="rId4"/>
    <p:sldId id="1218" r:id="rId5"/>
    <p:sldId id="1186" r:id="rId6"/>
    <p:sldId id="1216" r:id="rId7"/>
    <p:sldId id="1187" r:id="rId8"/>
    <p:sldId id="1181" r:id="rId9"/>
    <p:sldId id="1221" r:id="rId10"/>
    <p:sldId id="1183" r:id="rId11"/>
    <p:sldId id="1222" r:id="rId12"/>
    <p:sldId id="1188" r:id="rId13"/>
    <p:sldId id="1217" r:id="rId14"/>
    <p:sldId id="1220" r:id="rId15"/>
    <p:sldId id="1215" r:id="rId16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slow Han (韓文朔)" initials="Winslow" lastIdx="1" clrIdx="1"/>
  <p:cmAuthor id="1" name="Mariah Lin" initials="Maria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8"/>
    <a:srgbClr val="005197"/>
    <a:srgbClr val="2AEAA1"/>
    <a:srgbClr val="FFAA00"/>
    <a:srgbClr val="8CD21E"/>
    <a:srgbClr val="009CE1"/>
    <a:srgbClr val="AEAEAF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6" autoAdjust="0"/>
    <p:restoredTop sz="94915" autoAdjust="0"/>
  </p:normalViewPr>
  <p:slideViewPr>
    <p:cSldViewPr>
      <p:cViewPr>
        <p:scale>
          <a:sx n="125" d="100"/>
          <a:sy n="125" d="100"/>
        </p:scale>
        <p:origin x="15" y="-1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2898" y="5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A275D-24A4-4175-9348-A2024AEFF413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8BC3E-8446-4D20-A5CB-C50FCC9537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864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783EA-853A-405D-8550-66BDC4E02A1A}" type="datetimeFigureOut">
              <a:rPr lang="zh-TW" altLang="en-US" smtClean="0"/>
              <a:t>2018/8/22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D402-9E6D-4BD0-A089-90F5132E99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74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F71C05F-7701-4C09-97D8-2CCF6CF15C1C}" type="slidenum">
              <a:rPr lang="zh-TW" altLang="en-US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703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D3984-BA79-4867-9883-3C54263859E3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371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143589" y="9119476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5" tIns="47628" rIns="95255" bIns="47628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r" eaLnBrk="1" hangingPunct="1"/>
            <a:fld id="{FA1A89B9-2655-40D8-AA93-53578764A089}" type="slidenum">
              <a:rPr kumimoji="0" lang="en-US" altLang="zh-TW" sz="1300">
                <a:latin typeface="Calibri 標準體"/>
                <a:ea typeface="新細明體" pitchFamily="18" charset="-120"/>
              </a:rPr>
              <a:pPr algn="r" eaLnBrk="1" hangingPunct="1"/>
              <a:t>13</a:t>
            </a:fld>
            <a:endParaRPr kumimoji="0" lang="en-US" altLang="zh-TW" sz="1300" dirty="0">
              <a:latin typeface="Calibri 標準體"/>
              <a:ea typeface="新細明體" pitchFamily="18" charset="-12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6275" y="841375"/>
            <a:ext cx="5969000" cy="3357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669" y="4568907"/>
            <a:ext cx="5367867" cy="4040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55" tIns="47628" rIns="95255" bIns="4762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dirty="0">
              <a:latin typeface="Calibri 標準體"/>
            </a:endParaRPr>
          </a:p>
        </p:txBody>
      </p:sp>
    </p:spTree>
    <p:extLst>
      <p:ext uri="{BB962C8B-B14F-4D97-AF65-F5344CB8AC3E}">
        <p14:creationId xmlns:p14="http://schemas.microsoft.com/office/powerpoint/2010/main" val="211498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059582"/>
            <a:ext cx="4462264" cy="2214246"/>
          </a:xfrm>
        </p:spPr>
        <p:txBody>
          <a:bodyPr/>
          <a:lstStyle>
            <a:lvl1pPr algn="l">
              <a:defRPr b="0" baseline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579558"/>
            <a:ext cx="5976664" cy="936408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89581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章節標題-Swit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01993"/>
            <a:ext cx="1512000" cy="5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9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章節標題-Stor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600" y="252004"/>
            <a:ext cx="738000" cy="8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0304001\Desktop\未命名-2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0" y="4705204"/>
            <a:ext cx="1850400" cy="12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644008" y="2427734"/>
            <a:ext cx="4176464" cy="864096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4200" b="0" cap="none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"/>
          </p:nvPr>
        </p:nvSpPr>
        <p:spPr>
          <a:xfrm>
            <a:off x="4644008" y="3075810"/>
            <a:ext cx="4176464" cy="463723"/>
          </a:xfrm>
        </p:spPr>
        <p:txBody>
          <a:bodyPr anchor="t"/>
          <a:lstStyle>
            <a:lvl1pPr marL="0" indent="0" algn="r">
              <a:buNone/>
              <a:defRPr sz="2000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4168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節標題-Swit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01993"/>
            <a:ext cx="1512000" cy="5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50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章節標題-Stor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600" y="252004"/>
            <a:ext cx="738000" cy="8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4644008" y="2427734"/>
            <a:ext cx="4176464" cy="864096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4200" b="0" cap="none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0" name="文字版面配置區 2"/>
          <p:cNvSpPr>
            <a:spLocks noGrp="1"/>
          </p:cNvSpPr>
          <p:nvPr>
            <p:ph type="body" idx="1"/>
          </p:nvPr>
        </p:nvSpPr>
        <p:spPr>
          <a:xfrm>
            <a:off x="4644008" y="3075810"/>
            <a:ext cx="4176464" cy="463723"/>
          </a:xfrm>
        </p:spPr>
        <p:txBody>
          <a:bodyPr anchor="t"/>
          <a:lstStyle>
            <a:lvl1pPr marL="0" indent="0" algn="r">
              <a:buNone/>
              <a:defRPr sz="2000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pic>
        <p:nvPicPr>
          <p:cNvPr id="6" name="Picture 2" descr="C:\Users\10304001\Desktop\未命名-2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0" y="4705204"/>
            <a:ext cx="1850400" cy="12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4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75607"/>
            <a:ext cx="4038600" cy="3232454"/>
          </a:xfrm>
        </p:spPr>
        <p:txBody>
          <a:bodyPr/>
          <a:lstStyle>
            <a:lvl1pPr>
              <a:defRPr sz="2800" baseline="0">
                <a:latin typeface="Calibri" pitchFamily="34" charset="0"/>
                <a:ea typeface="微軟正黑體" pitchFamily="34" charset="-120"/>
              </a:defRPr>
            </a:lvl1pPr>
            <a:lvl2pPr>
              <a:defRPr sz="2400" baseline="0">
                <a:latin typeface="Calibri" pitchFamily="34" charset="0"/>
                <a:ea typeface="微軟正黑體" pitchFamily="34" charset="-120"/>
              </a:defRPr>
            </a:lvl2pPr>
            <a:lvl3pPr>
              <a:defRPr sz="2000" baseline="0">
                <a:latin typeface="Calibri" pitchFamily="34" charset="0"/>
                <a:ea typeface="微軟正黑體" pitchFamily="34" charset="-120"/>
              </a:defRPr>
            </a:lvl3pPr>
            <a:lvl4pPr>
              <a:defRPr sz="1800" baseline="0">
                <a:latin typeface="Calibri" pitchFamily="34" charset="0"/>
                <a:ea typeface="微軟正黑體" pitchFamily="34" charset="-120"/>
              </a:defRPr>
            </a:lvl4pPr>
            <a:lvl5pPr>
              <a:defRPr sz="1800" baseline="0">
                <a:latin typeface="Calibri" pitchFamily="34" charset="0"/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75607"/>
            <a:ext cx="4038600" cy="3232454"/>
          </a:xfrm>
        </p:spPr>
        <p:txBody>
          <a:bodyPr/>
          <a:lstStyle>
            <a:lvl1pPr>
              <a:defRPr sz="2800" baseline="0">
                <a:latin typeface="Calibri" pitchFamily="34" charset="0"/>
                <a:ea typeface="微軟正黑體" pitchFamily="34" charset="-120"/>
              </a:defRPr>
            </a:lvl1pPr>
            <a:lvl2pPr>
              <a:defRPr sz="2400" baseline="0">
                <a:latin typeface="Calibri" pitchFamily="34" charset="0"/>
                <a:ea typeface="微軟正黑體" pitchFamily="34" charset="-120"/>
              </a:defRPr>
            </a:lvl2pPr>
            <a:lvl3pPr>
              <a:defRPr sz="2000" baseline="0">
                <a:latin typeface="Calibri" pitchFamily="34" charset="0"/>
                <a:ea typeface="微軟正黑體" pitchFamily="34" charset="-120"/>
              </a:defRPr>
            </a:lvl3pPr>
            <a:lvl4pPr>
              <a:defRPr sz="1800" baseline="0">
                <a:latin typeface="Calibri" pitchFamily="34" charset="0"/>
                <a:ea typeface="微軟正黑體" pitchFamily="34" charset="-120"/>
              </a:defRPr>
            </a:lvl4pPr>
            <a:lvl5pPr>
              <a:defRPr sz="1800" baseline="0">
                <a:latin typeface="Calibri" pitchFamily="34" charset="0"/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11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8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6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92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27832"/>
            <a:ext cx="4040188" cy="479822"/>
          </a:xfrm>
        </p:spPr>
        <p:txBody>
          <a:bodyPr anchor="b"/>
          <a:lstStyle>
            <a:lvl1pPr marL="0" indent="0">
              <a:buNone/>
              <a:defRPr sz="2400" b="1" baseline="0">
                <a:latin typeface="Calibri" pitchFamily="34" charset="0"/>
                <a:ea typeface="微軟正黑體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707655"/>
            <a:ext cx="4040188" cy="2795216"/>
          </a:xfrm>
        </p:spPr>
        <p:txBody>
          <a:bodyPr/>
          <a:lstStyle>
            <a:lvl1pPr>
              <a:defRPr sz="2400" baseline="0">
                <a:latin typeface="Calibri" pitchFamily="34" charset="0"/>
                <a:ea typeface="微軟正黑體" pitchFamily="34" charset="-120"/>
              </a:defRPr>
            </a:lvl1pPr>
            <a:lvl2pPr>
              <a:defRPr sz="2000" baseline="0">
                <a:latin typeface="Calibri" pitchFamily="34" charset="0"/>
                <a:ea typeface="微軟正黑體" pitchFamily="34" charset="-120"/>
              </a:defRPr>
            </a:lvl2pPr>
            <a:lvl3pPr>
              <a:defRPr sz="1800" baseline="0">
                <a:latin typeface="Calibri" pitchFamily="34" charset="0"/>
                <a:ea typeface="微軟正黑體" pitchFamily="34" charset="-120"/>
              </a:defRPr>
            </a:lvl3pPr>
            <a:lvl4pPr>
              <a:defRPr sz="1600" baseline="0">
                <a:latin typeface="Calibri" pitchFamily="34" charset="0"/>
                <a:ea typeface="微軟正黑體" pitchFamily="34" charset="-120"/>
              </a:defRPr>
            </a:lvl4pPr>
            <a:lvl5pPr>
              <a:defRPr sz="1600" baseline="0">
                <a:latin typeface="Calibri" pitchFamily="34" charset="0"/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227832"/>
            <a:ext cx="4041775" cy="479822"/>
          </a:xfrm>
        </p:spPr>
        <p:txBody>
          <a:bodyPr anchor="b"/>
          <a:lstStyle>
            <a:lvl1pPr marL="0" indent="0">
              <a:buNone/>
              <a:defRPr sz="2400" b="1" baseline="0">
                <a:latin typeface="Calibri" pitchFamily="34" charset="0"/>
                <a:ea typeface="微軟正黑體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707655"/>
            <a:ext cx="4041775" cy="2795216"/>
          </a:xfrm>
        </p:spPr>
        <p:txBody>
          <a:bodyPr/>
          <a:lstStyle>
            <a:lvl1pPr>
              <a:defRPr sz="2400" baseline="0">
                <a:latin typeface="Calibri" pitchFamily="34" charset="0"/>
                <a:ea typeface="微軟正黑體" pitchFamily="34" charset="-120"/>
              </a:defRPr>
            </a:lvl1pPr>
            <a:lvl2pPr>
              <a:defRPr sz="2000" baseline="0">
                <a:latin typeface="Calibri" pitchFamily="34" charset="0"/>
                <a:ea typeface="微軟正黑體" pitchFamily="34" charset="-120"/>
              </a:defRPr>
            </a:lvl2pPr>
            <a:lvl3pPr>
              <a:defRPr sz="1800" baseline="0">
                <a:latin typeface="Calibri" pitchFamily="34" charset="0"/>
                <a:ea typeface="微軟正黑體" pitchFamily="34" charset="-120"/>
              </a:defRPr>
            </a:lvl3pPr>
            <a:lvl4pPr>
              <a:defRPr sz="1600" baseline="0">
                <a:latin typeface="Calibri" pitchFamily="34" charset="0"/>
                <a:ea typeface="微軟正黑體" pitchFamily="34" charset="-120"/>
              </a:defRPr>
            </a:lvl4pPr>
            <a:lvl5pPr>
              <a:defRPr sz="1600" baseline="0">
                <a:latin typeface="Calibri" pitchFamily="34" charset="0"/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13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8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6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88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9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8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6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52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8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8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6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8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6948264" y="4731990"/>
            <a:ext cx="2133600" cy="273844"/>
          </a:xfrm>
        </p:spPr>
        <p:txBody>
          <a:bodyPr/>
          <a:lstStyle/>
          <a:p>
            <a:fld id="{A3C866E0-E5A9-456E-B325-FCCA5245125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4077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111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9" y="1076329"/>
            <a:ext cx="3008313" cy="34552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11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8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6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2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6338"/>
            <a:ext cx="8229600" cy="659228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11350"/>
            <a:ext cx="8229600" cy="344270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1pPr>
            <a:lvl2pPr>
              <a:defRPr baseline="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2pPr>
            <a:lvl3pPr>
              <a:defRPr baseline="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3pPr>
            <a:lvl4pPr>
              <a:defRPr baseline="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4pPr>
            <a:lvl5pPr>
              <a:defRPr baseline="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10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8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6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52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39036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24949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38154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11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8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6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692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10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8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6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12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09988"/>
          </a:xfrm>
        </p:spPr>
        <p:txBody>
          <a:bodyPr vert="eaVert"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09988"/>
          </a:xfrm>
        </p:spPr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10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8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6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02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220073" y="4245936"/>
            <a:ext cx="3736677" cy="324036"/>
          </a:xfrm>
        </p:spPr>
        <p:txBody>
          <a:bodyPr/>
          <a:lstStyle>
            <a:lvl1pPr marL="0" indent="0" algn="r">
              <a:buFontTx/>
              <a:buNone/>
              <a:defRPr sz="1800" b="0" i="0" baseline="0">
                <a:solidFill>
                  <a:schemeClr val="tx1"/>
                </a:solidFill>
                <a:latin typeface="Calibri 標準體"/>
              </a:defRPr>
            </a:lvl1pPr>
          </a:lstStyle>
          <a:p>
            <a:r>
              <a:rPr lang="en-US" altLang="zh-TW" dirty="0"/>
              <a:t>Fill in Year/Month/Date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60432" y="4867275"/>
            <a:ext cx="454968" cy="242888"/>
          </a:xfrm>
        </p:spPr>
        <p:txBody>
          <a:bodyPr anchor="ctr"/>
          <a:lstStyle>
            <a:lvl1pPr>
              <a:defRPr b="0" i="0">
                <a:solidFill>
                  <a:schemeClr val="tx1"/>
                </a:solidFill>
                <a:latin typeface="Calibri 標準體"/>
              </a:defRPr>
            </a:lvl1pPr>
          </a:lstStyle>
          <a:p>
            <a:pPr>
              <a:defRPr/>
            </a:pPr>
            <a:fld id="{8C1344D6-CAA7-4AD1-A0DB-872A6AF01EF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8087454" y="4547759"/>
            <a:ext cx="87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800" b="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標準體"/>
                <a:cs typeface="Times New Roman" pitchFamily="18" charset="0"/>
              </a:rPr>
              <a:t>Quanta</a:t>
            </a:r>
            <a:endParaRPr lang="zh-TW" altLang="en-US" sz="1800" b="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標準體"/>
              <a:cs typeface="Times New Roman" pitchFamily="18" charset="0"/>
            </a:endParaRP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2517744"/>
            <a:ext cx="7632848" cy="1512037"/>
          </a:xfrm>
        </p:spPr>
        <p:txBody>
          <a:bodyPr anchor="ctr"/>
          <a:lstStyle>
            <a:lvl1pPr marL="0" indent="0" algn="ctr">
              <a:buNone/>
              <a:defRPr sz="27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TW" dirty="0"/>
              <a:t>Fill in Proposal Subject           Ex: Quanta Proposal Overview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8929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220073" y="4245936"/>
            <a:ext cx="3736677" cy="324036"/>
          </a:xfrm>
        </p:spPr>
        <p:txBody>
          <a:bodyPr/>
          <a:lstStyle>
            <a:lvl1pPr marL="0" indent="0" algn="r">
              <a:buFontTx/>
              <a:buNone/>
              <a:defRPr sz="1800" b="0" i="0" baseline="0">
                <a:solidFill>
                  <a:schemeClr val="tx1"/>
                </a:solidFill>
                <a:latin typeface="Calibri 標準體"/>
              </a:defRPr>
            </a:lvl1pPr>
          </a:lstStyle>
          <a:p>
            <a:r>
              <a:rPr lang="en-US" altLang="zh-TW" dirty="0"/>
              <a:t>Fill in Year/Month/Date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60432" y="4867275"/>
            <a:ext cx="454968" cy="242888"/>
          </a:xfrm>
        </p:spPr>
        <p:txBody>
          <a:bodyPr anchor="ctr"/>
          <a:lstStyle>
            <a:lvl1pPr>
              <a:defRPr b="0" i="0">
                <a:solidFill>
                  <a:schemeClr val="tx1"/>
                </a:solidFill>
                <a:latin typeface="Calibri 標準體"/>
              </a:defRPr>
            </a:lvl1pPr>
          </a:lstStyle>
          <a:p>
            <a:pPr>
              <a:defRPr/>
            </a:pPr>
            <a:fld id="{8C1344D6-CAA7-4AD1-A0DB-872A6AF01EF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8087454" y="4547759"/>
            <a:ext cx="87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800" b="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標準體"/>
                <a:cs typeface="Times New Roman" pitchFamily="18" charset="0"/>
              </a:rPr>
              <a:t>Quanta</a:t>
            </a:r>
            <a:endParaRPr lang="zh-TW" altLang="en-US" sz="1800" b="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標準體"/>
              <a:cs typeface="Times New Roman" pitchFamily="18" charset="0"/>
            </a:endParaRP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2517744"/>
            <a:ext cx="7632848" cy="1512037"/>
          </a:xfrm>
        </p:spPr>
        <p:txBody>
          <a:bodyPr anchor="ctr"/>
          <a:lstStyle>
            <a:lvl1pPr marL="0" indent="0" algn="ctr">
              <a:buNone/>
              <a:defRPr sz="27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TW" dirty="0"/>
              <a:t>Fill in Proposal Subject           Ex: Quanta Proposal Overview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4715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23528" y="171450"/>
            <a:ext cx="851567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 b="0" i="0">
                <a:solidFill>
                  <a:srgbClr val="FFFFFF"/>
                </a:solidFill>
                <a:latin typeface="Calibri 標準體"/>
              </a:defRPr>
            </a:lvl1pPr>
          </a:lstStyle>
          <a:p>
            <a:pPr lvl="0"/>
            <a:r>
              <a:rPr lang="en-US" altLang="zh-TW" dirty="0"/>
              <a:t>Please fill in Page Subject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60432" y="4893469"/>
            <a:ext cx="378768" cy="189310"/>
          </a:xfrm>
        </p:spPr>
        <p:txBody>
          <a:bodyPr anchor="ctr"/>
          <a:lstStyle>
            <a:lvl1pPr algn="r" eaLnBrk="1" hangingPunct="1">
              <a:defRPr sz="750" b="0" i="0">
                <a:solidFill>
                  <a:srgbClr val="6699FF"/>
                </a:solidFill>
                <a:latin typeface="Calibri 標準體"/>
                <a:ea typeface="新細明體" charset="-120"/>
              </a:defRPr>
            </a:lvl1pPr>
          </a:lstStyle>
          <a:p>
            <a:pPr>
              <a:defRPr/>
            </a:pPr>
            <a:fld id="{72EB646B-F2B2-4478-B4C2-648B982344F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15996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2085696"/>
            <a:ext cx="5256584" cy="1026114"/>
          </a:xfrm>
        </p:spPr>
        <p:txBody>
          <a:bodyPr/>
          <a:lstStyle>
            <a:lvl1pPr algn="l">
              <a:lnSpc>
                <a:spcPct val="90000"/>
              </a:lnSpc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7715" y="3165816"/>
            <a:ext cx="5256583" cy="810090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zh-TW" altLang="en-US" dirty="0"/>
              <a:t>按一下以編輯母片副標題樣式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29471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 userDrawn="1"/>
        </p:nvSpPr>
        <p:spPr bwMode="auto">
          <a:xfrm>
            <a:off x="1331922" y="4893469"/>
            <a:ext cx="22320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100" dirty="0">
                <a:solidFill>
                  <a:srgbClr val="6D6D6D"/>
                </a:solidFill>
                <a:latin typeface="Myriad Pro" pitchFamily="34" charset="0"/>
              </a:rPr>
              <a:t>http://www.QuantaQCT.com</a:t>
            </a:r>
          </a:p>
        </p:txBody>
      </p:sp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4893473"/>
            <a:ext cx="979488" cy="1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13588"/>
            <a:ext cx="8515672" cy="3458412"/>
          </a:xfrm>
        </p:spPr>
        <p:txBody>
          <a:bodyPr/>
          <a:lstStyle>
            <a:lvl1pPr>
              <a:spcBef>
                <a:spcPts val="300"/>
              </a:spcBef>
              <a:defRPr sz="2400" baseline="0">
                <a:latin typeface="Calibri" pitchFamily="34" charset="0"/>
                <a:ea typeface="+mn-ea"/>
                <a:cs typeface="Calibri" pitchFamily="34" charset="0"/>
              </a:defRPr>
            </a:lvl1pPr>
            <a:lvl2pPr>
              <a:spcBef>
                <a:spcPts val="300"/>
              </a:spcBef>
              <a:defRPr sz="2000" baseline="0">
                <a:latin typeface="Calibri" pitchFamily="34" charset="0"/>
                <a:ea typeface="+mn-ea"/>
                <a:cs typeface="Calibri" pitchFamily="34" charset="0"/>
              </a:defRPr>
            </a:lvl2pPr>
            <a:lvl3pPr>
              <a:spcBef>
                <a:spcPts val="300"/>
              </a:spcBef>
              <a:defRPr sz="1800" baseline="0">
                <a:latin typeface="Calibri" pitchFamily="34" charset="0"/>
                <a:ea typeface="+mn-ea"/>
                <a:cs typeface="Calibri" pitchFamily="34" charset="0"/>
              </a:defRPr>
            </a:lvl3pPr>
            <a:lvl4pPr>
              <a:spcBef>
                <a:spcPts val="300"/>
              </a:spcBef>
              <a:defRPr sz="1600" baseline="0">
                <a:latin typeface="Calibri" pitchFamily="34" charset="0"/>
                <a:ea typeface="+mn-ea"/>
                <a:cs typeface="Calibri" pitchFamily="34" charset="0"/>
              </a:defRPr>
            </a:lvl4pPr>
            <a:lvl5pPr>
              <a:spcBef>
                <a:spcPts val="300"/>
              </a:spcBef>
              <a:defRPr sz="1400" baseline="0">
                <a:latin typeface="Calibri" pitchFamily="34" charset="0"/>
                <a:ea typeface="+mn-ea"/>
                <a:cs typeface="Calibri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71450"/>
            <a:ext cx="851567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z="1000">
                <a:solidFill>
                  <a:srgbClr val="DADADA">
                    <a:lumMod val="50000"/>
                  </a:srgbClr>
                </a:solidFill>
                <a:latin typeface="Myriad Pro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194D6-02DC-4762-A0D8-4EAB5C79E1F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82541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4893473"/>
            <a:ext cx="979488" cy="1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1331922" y="4893469"/>
            <a:ext cx="22320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100" dirty="0">
                <a:solidFill>
                  <a:srgbClr val="FFFFFF"/>
                </a:solidFill>
                <a:latin typeface="Myriad Pro" pitchFamily="34" charset="0"/>
              </a:rPr>
              <a:t>http://www.QuantaQCT.com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3430" y="2463738"/>
            <a:ext cx="6500858" cy="918102"/>
          </a:xfrm>
        </p:spPr>
        <p:txBody>
          <a:bodyPr anchor="t"/>
          <a:lstStyle>
            <a:lvl1pPr algn="l">
              <a:defRPr sz="4000" b="1" cap="all">
                <a:solidFill>
                  <a:srgbClr val="005197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63430" y="1869671"/>
            <a:ext cx="6500858" cy="59406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5197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4BBCC">
                    <a:lumMod val="60000"/>
                    <a:lumOff val="40000"/>
                  </a:srgb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D2D6E0"/>
                </a:solidFill>
              </a:defRPr>
            </a:lvl1pPr>
          </a:lstStyle>
          <a:p>
            <a:pPr>
              <a:defRPr/>
            </a:pPr>
            <a:fld id="{993280DF-3E11-4926-91D2-5A9A258F49E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01841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1331922" y="4893469"/>
            <a:ext cx="22320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100" dirty="0">
                <a:solidFill>
                  <a:srgbClr val="6D6D6D"/>
                </a:solidFill>
                <a:latin typeface="Myriad Pro" pitchFamily="34" charset="0"/>
              </a:rPr>
              <a:t>http://www.QuantaQCT.com</a:t>
            </a:r>
          </a:p>
        </p:txBody>
      </p:sp>
      <p:pic>
        <p:nvPicPr>
          <p:cNvPr id="6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4893473"/>
            <a:ext cx="979488" cy="1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905000" y="1085850"/>
            <a:ext cx="3390900" cy="3486150"/>
          </a:xfrm>
        </p:spPr>
        <p:txBody>
          <a:bodyPr/>
          <a:lstStyle>
            <a:lvl1pPr>
              <a:spcBef>
                <a:spcPts val="300"/>
              </a:spcBef>
              <a:defRPr sz="2000">
                <a:latin typeface="Corbel" pitchFamily="34" charset="0"/>
              </a:defRPr>
            </a:lvl1pPr>
            <a:lvl2pPr>
              <a:spcBef>
                <a:spcPts val="300"/>
              </a:spcBef>
              <a:defRPr sz="1600">
                <a:latin typeface="Corbel" pitchFamily="34" charset="0"/>
              </a:defRPr>
            </a:lvl2pPr>
            <a:lvl3pPr>
              <a:spcBef>
                <a:spcPts val="300"/>
              </a:spcBef>
              <a:defRPr sz="1400">
                <a:latin typeface="Corbel" pitchFamily="34" charset="0"/>
              </a:defRPr>
            </a:lvl3pPr>
            <a:lvl4pPr>
              <a:spcBef>
                <a:spcPts val="300"/>
              </a:spcBef>
              <a:defRPr sz="1200">
                <a:latin typeface="Corbel" pitchFamily="34" charset="0"/>
              </a:defRPr>
            </a:lvl4pPr>
            <a:lvl5pPr>
              <a:spcBef>
                <a:spcPts val="300"/>
              </a:spcBef>
              <a:defRPr sz="1000">
                <a:latin typeface="Corbe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48300" y="1085850"/>
            <a:ext cx="3390900" cy="3486150"/>
          </a:xfrm>
        </p:spPr>
        <p:txBody>
          <a:bodyPr/>
          <a:lstStyle>
            <a:lvl1pPr>
              <a:spcBef>
                <a:spcPts val="300"/>
              </a:spcBef>
              <a:defRPr sz="2000">
                <a:latin typeface="Corbel" pitchFamily="34" charset="0"/>
              </a:defRPr>
            </a:lvl1pPr>
            <a:lvl2pPr>
              <a:spcBef>
                <a:spcPts val="300"/>
              </a:spcBef>
              <a:defRPr sz="1600">
                <a:latin typeface="Corbel" pitchFamily="34" charset="0"/>
              </a:defRPr>
            </a:lvl2pPr>
            <a:lvl3pPr>
              <a:spcBef>
                <a:spcPts val="300"/>
              </a:spcBef>
              <a:defRPr sz="1400">
                <a:latin typeface="Corbel" pitchFamily="34" charset="0"/>
              </a:defRPr>
            </a:lvl3pPr>
            <a:lvl4pPr>
              <a:spcBef>
                <a:spcPts val="300"/>
              </a:spcBef>
              <a:defRPr sz="1200">
                <a:latin typeface="Corbel" pitchFamily="34" charset="0"/>
              </a:defRPr>
            </a:lvl4pPr>
            <a:lvl5pPr>
              <a:spcBef>
                <a:spcPts val="300"/>
              </a:spcBef>
              <a:defRPr sz="1000">
                <a:latin typeface="Corbe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ADADA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05DE-9DF2-4FFB-B78C-D74C436D1A5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2834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aseline="0">
                <a:solidFill>
                  <a:srgbClr val="0070C0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75607"/>
            <a:ext cx="8229600" cy="3178448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itchFamily="34" charset="0"/>
                <a:ea typeface="微軟正黑體" pitchFamily="34" charset="-120"/>
              </a:defRPr>
            </a:lvl1pPr>
            <a:lvl2pPr>
              <a:defRPr baseline="0">
                <a:solidFill>
                  <a:srgbClr val="0070C0"/>
                </a:solidFill>
                <a:latin typeface="Calibri" pitchFamily="34" charset="0"/>
                <a:ea typeface="微軟正黑體" pitchFamily="34" charset="-120"/>
              </a:defRPr>
            </a:lvl2pPr>
            <a:lvl3pPr>
              <a:defRPr baseline="0">
                <a:solidFill>
                  <a:srgbClr val="0070C0"/>
                </a:solidFill>
                <a:latin typeface="Calibri" pitchFamily="34" charset="0"/>
                <a:ea typeface="微軟正黑體" pitchFamily="34" charset="-120"/>
              </a:defRPr>
            </a:lvl3pPr>
            <a:lvl4pPr>
              <a:defRPr baseline="0">
                <a:solidFill>
                  <a:srgbClr val="0070C0"/>
                </a:solidFill>
                <a:latin typeface="Calibri" pitchFamily="34" charset="0"/>
                <a:ea typeface="微軟正黑體" pitchFamily="34" charset="-120"/>
              </a:defRPr>
            </a:lvl4pPr>
            <a:lvl5pPr>
              <a:defRPr baseline="0">
                <a:solidFill>
                  <a:srgbClr val="0070C0"/>
                </a:solidFill>
                <a:latin typeface="Calibri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10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8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6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53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>
            <a:spLocks noChangeArrowheads="1"/>
          </p:cNvSpPr>
          <p:nvPr userDrawn="1"/>
        </p:nvSpPr>
        <p:spPr bwMode="auto">
          <a:xfrm>
            <a:off x="1331922" y="4893469"/>
            <a:ext cx="22320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100" dirty="0">
                <a:solidFill>
                  <a:srgbClr val="6D6D6D"/>
                </a:solidFill>
                <a:latin typeface="Myriad Pro" pitchFamily="34" charset="0"/>
              </a:rPr>
              <a:t>http://www.QuantaQCT.com</a:t>
            </a:r>
          </a:p>
        </p:txBody>
      </p:sp>
      <p:pic>
        <p:nvPicPr>
          <p:cNvPr id="8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4893473"/>
            <a:ext cx="979488" cy="1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ADADA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E30C-4C26-4BA8-A510-B6899C18BBE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85610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>
            <a:spLocks noChangeArrowheads="1"/>
          </p:cNvSpPr>
          <p:nvPr userDrawn="1"/>
        </p:nvSpPr>
        <p:spPr bwMode="auto">
          <a:xfrm>
            <a:off x="1331922" y="4893469"/>
            <a:ext cx="22320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100" dirty="0">
                <a:solidFill>
                  <a:srgbClr val="6D6D6D"/>
                </a:solidFill>
                <a:latin typeface="Myriad Pro" pitchFamily="34" charset="0"/>
              </a:rPr>
              <a:t>http://www.QuantaQCT.com</a:t>
            </a:r>
          </a:p>
        </p:txBody>
      </p:sp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4893473"/>
            <a:ext cx="979488" cy="1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25376"/>
                </a:solidFill>
              </a:defRPr>
            </a:lvl1pPr>
          </a:lstStyle>
          <a:p>
            <a:pPr>
              <a:defRPr/>
            </a:pPr>
            <a:fld id="{B8CF1868-1B7F-4915-A122-501810C361F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日期版面配置區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DADADA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50984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 userDrawn="1"/>
        </p:nvSpPr>
        <p:spPr bwMode="auto">
          <a:xfrm>
            <a:off x="1331922" y="4893469"/>
            <a:ext cx="22320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100" dirty="0">
                <a:solidFill>
                  <a:srgbClr val="6D6D6D"/>
                </a:solidFill>
                <a:latin typeface="Myriad Pro" pitchFamily="34" charset="0"/>
              </a:rPr>
              <a:t>http://www.QuantaQCT.com</a:t>
            </a:r>
          </a:p>
        </p:txBody>
      </p:sp>
      <p:pic>
        <p:nvPicPr>
          <p:cNvPr id="3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4893473"/>
            <a:ext cx="979488" cy="1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9C29-8C5F-4AF3-B196-6FD33B9FE30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DADADA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16034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1331922" y="4893469"/>
            <a:ext cx="22320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100" dirty="0">
                <a:solidFill>
                  <a:srgbClr val="6D6D6D"/>
                </a:solidFill>
                <a:latin typeface="Myriad Pro" pitchFamily="34" charset="0"/>
              </a:rPr>
              <a:t>http://www.QuantaQCT.com</a:t>
            </a:r>
          </a:p>
        </p:txBody>
      </p:sp>
      <p:pic>
        <p:nvPicPr>
          <p:cNvPr id="6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4893473"/>
            <a:ext cx="979488" cy="1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9C9A-9EBB-4FCE-A086-F48B14CC546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DADADA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19534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1331922" y="4893469"/>
            <a:ext cx="22320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100" dirty="0">
                <a:solidFill>
                  <a:srgbClr val="6D6D6D"/>
                </a:solidFill>
                <a:latin typeface="Myriad Pro" pitchFamily="34" charset="0"/>
              </a:rPr>
              <a:t>http://www.QuantaQCT.com</a:t>
            </a:r>
          </a:p>
        </p:txBody>
      </p:sp>
      <p:pic>
        <p:nvPicPr>
          <p:cNvPr id="6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4893473"/>
            <a:ext cx="979488" cy="1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01F8-3E13-4244-AB78-DF39304F8A1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DADADA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66232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 userDrawn="1"/>
        </p:nvSpPr>
        <p:spPr bwMode="auto">
          <a:xfrm>
            <a:off x="1331922" y="4893469"/>
            <a:ext cx="22320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100" dirty="0">
                <a:solidFill>
                  <a:srgbClr val="6D6D6D"/>
                </a:solidFill>
                <a:latin typeface="Myriad Pro" pitchFamily="34" charset="0"/>
              </a:rPr>
              <a:t>http://www.QuantaQCT.com</a:t>
            </a:r>
          </a:p>
        </p:txBody>
      </p:sp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4893473"/>
            <a:ext cx="979488" cy="1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EEE3-785D-48D8-BB43-18C25D9F283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DADADA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5181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 userDrawn="1"/>
        </p:nvSpPr>
        <p:spPr bwMode="auto">
          <a:xfrm>
            <a:off x="1331922" y="4893469"/>
            <a:ext cx="22320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100" dirty="0">
                <a:solidFill>
                  <a:srgbClr val="6D6D6D"/>
                </a:solidFill>
                <a:latin typeface="Myriad Pro" pitchFamily="34" charset="0"/>
              </a:rPr>
              <a:t>http://www.QuantaQCT.com</a:t>
            </a:r>
          </a:p>
        </p:txBody>
      </p:sp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4893473"/>
            <a:ext cx="979488" cy="1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05650" y="171450"/>
            <a:ext cx="1733550" cy="44005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905000" y="171450"/>
            <a:ext cx="5048250" cy="44005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9EEA-FB56-41C9-8BFC-795AA3DA711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DADADA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1038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 userDrawn="1"/>
        </p:nvSpPr>
        <p:spPr bwMode="auto">
          <a:xfrm>
            <a:off x="1331922" y="4893469"/>
            <a:ext cx="22320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100" dirty="0">
                <a:solidFill>
                  <a:srgbClr val="6D6D6D"/>
                </a:solidFill>
                <a:latin typeface="Myriad Pro" pitchFamily="34" charset="0"/>
              </a:rPr>
              <a:t>http://www.QuantaQCT.com</a:t>
            </a:r>
          </a:p>
        </p:txBody>
      </p:sp>
      <p:pic>
        <p:nvPicPr>
          <p:cNvPr id="5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4893473"/>
            <a:ext cx="979488" cy="1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179399" y="1167594"/>
            <a:ext cx="8785225" cy="356395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23528" y="171450"/>
            <a:ext cx="8515672" cy="8001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FE6C-7B20-4C0E-B5B7-4A0A11C9F00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DADADA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3502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ing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209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059582"/>
            <a:ext cx="4462264" cy="2214246"/>
          </a:xfrm>
        </p:spPr>
        <p:txBody>
          <a:bodyPr/>
          <a:lstStyle>
            <a:lvl1pPr algn="l">
              <a:defRPr b="0" baseline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579558"/>
            <a:ext cx="5976664" cy="936408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15503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01993"/>
            <a:ext cx="1512000" cy="5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89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44008" y="2139702"/>
            <a:ext cx="4248471" cy="1114191"/>
          </a:xfrm>
        </p:spPr>
        <p:txBody>
          <a:bodyPr anchor="ctr"/>
          <a:lstStyle>
            <a:lvl1pPr algn="r">
              <a:lnSpc>
                <a:spcPct val="100000"/>
              </a:lnSpc>
              <a:defRPr sz="4200" b="1" baseline="0">
                <a:solidFill>
                  <a:srgbClr val="005197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zh-TW" dirty="0"/>
              <a:t>QCT Company Template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44008" y="3795886"/>
            <a:ext cx="4248471" cy="517773"/>
          </a:xfrm>
        </p:spPr>
        <p:txBody>
          <a:bodyPr/>
          <a:lstStyle>
            <a:lvl1pPr marL="0" indent="0" algn="r">
              <a:buFontTx/>
              <a:buNone/>
              <a:defRPr sz="1600" b="0" baseline="0">
                <a:solidFill>
                  <a:srgbClr val="005197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zh-TW" dirty="0"/>
              <a:t>Click to add your name</a:t>
            </a:r>
          </a:p>
        </p:txBody>
      </p:sp>
      <p:pic>
        <p:nvPicPr>
          <p:cNvPr id="1026" name="Picture 2" descr="C:\Users\10304001\Desktop\3 colour squar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0482" y="4659982"/>
            <a:ext cx="483518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B.Project\0 New QCT Logo\Ofap08\00.QCT Brand Assets\02.QCT logo\QCT Logo-USA\Core Logos\Vertical (First priority)\Digital\QCT-Logo-Core-Vertical-RGB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000" y="79200"/>
            <a:ext cx="1062000" cy="106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71" y="4819188"/>
            <a:ext cx="430664" cy="273844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3F03DB6F-265E-5C4F-A42D-2A563BB4C4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99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aseline="0"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75607"/>
            <a:ext cx="8229600" cy="3178448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微軟正黑體" pitchFamily="34" charset="-12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微軟正黑體" pitchFamily="34" charset="-12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微軟正黑體" pitchFamily="34" charset="-12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>
                <a:solidFill>
                  <a:srgbClr val="8064A2">
                    <a:lumMod val="50000"/>
                  </a:srgbClr>
                </a:solidFill>
              </a:rPr>
              <a:pPr/>
              <a:t>‹#›</a:t>
            </a:fld>
            <a:endParaRPr lang="en-US" altLang="zh-TW" dirty="0">
              <a:solidFill>
                <a:srgbClr val="8064A2">
                  <a:lumMod val="50000"/>
                </a:srgbClr>
              </a:solidFill>
            </a:endParaRPr>
          </a:p>
        </p:txBody>
      </p:sp>
      <p:pic>
        <p:nvPicPr>
          <p:cNvPr id="10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4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4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9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aseline="0"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75607"/>
            <a:ext cx="8229600" cy="3178448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微軟正黑體" pitchFamily="34" charset="-12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微軟正黑體" pitchFamily="34" charset="-12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微軟正黑體" pitchFamily="34" charset="-12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>
                <a:solidFill>
                  <a:srgbClr val="8064A2">
                    <a:lumMod val="50000"/>
                  </a:srgbClr>
                </a:solidFill>
              </a:rPr>
              <a:pPr/>
              <a:t>‹#›</a:t>
            </a:fld>
            <a:endParaRPr lang="en-US" altLang="zh-TW" dirty="0">
              <a:solidFill>
                <a:srgbClr val="8064A2">
                  <a:lumMod val="50000"/>
                </a:srgbClr>
              </a:solidFill>
            </a:endParaRPr>
          </a:p>
        </p:txBody>
      </p:sp>
      <p:pic>
        <p:nvPicPr>
          <p:cNvPr id="10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4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4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980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01989"/>
            <a:ext cx="1512000" cy="5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127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-Ser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0304001\Desktop\未命名-2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0" y="4705200"/>
            <a:ext cx="1850400" cy="12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600" y="252000"/>
            <a:ext cx="738000" cy="8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4644008" y="2427734"/>
            <a:ext cx="4176464" cy="864096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4200" b="0" cap="none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3" name="文字版面配置區 2"/>
          <p:cNvSpPr>
            <a:spLocks noGrp="1"/>
          </p:cNvSpPr>
          <p:nvPr>
            <p:ph type="body" idx="1"/>
          </p:nvPr>
        </p:nvSpPr>
        <p:spPr>
          <a:xfrm>
            <a:off x="4644008" y="3075806"/>
            <a:ext cx="4176464" cy="463723"/>
          </a:xfrm>
        </p:spPr>
        <p:txBody>
          <a:bodyPr anchor="t"/>
          <a:lstStyle>
            <a:lvl1pPr marL="0" indent="0" algn="r">
              <a:buNone/>
              <a:defRPr sz="2000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61062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01989"/>
            <a:ext cx="1512000" cy="5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794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-Stor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600" y="252000"/>
            <a:ext cx="738000" cy="8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0304001\Desktop\未命名-2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0" y="4705200"/>
            <a:ext cx="1850400" cy="12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644008" y="2427734"/>
            <a:ext cx="4176464" cy="864096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4200" b="0" cap="none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"/>
          </p:nvPr>
        </p:nvSpPr>
        <p:spPr>
          <a:xfrm>
            <a:off x="4644008" y="3075806"/>
            <a:ext cx="4176464" cy="463723"/>
          </a:xfrm>
        </p:spPr>
        <p:txBody>
          <a:bodyPr anchor="t"/>
          <a:lstStyle>
            <a:lvl1pPr marL="0" indent="0" algn="r">
              <a:buNone/>
              <a:defRPr sz="2000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993221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-Swit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01989"/>
            <a:ext cx="1512000" cy="5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757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章節標題-Stor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600" y="252000"/>
            <a:ext cx="738000" cy="8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0304001\Desktop\未命名-2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0" y="4705200"/>
            <a:ext cx="1850400" cy="12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644008" y="2427734"/>
            <a:ext cx="4176464" cy="864096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4200" b="0" cap="none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"/>
          </p:nvPr>
        </p:nvSpPr>
        <p:spPr>
          <a:xfrm>
            <a:off x="4644008" y="3075806"/>
            <a:ext cx="4176464" cy="463723"/>
          </a:xfrm>
        </p:spPr>
        <p:txBody>
          <a:bodyPr anchor="t"/>
          <a:lstStyle>
            <a:lvl1pPr marL="0" indent="0" algn="r">
              <a:buNone/>
              <a:defRPr sz="2000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82491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章節標題-Swit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01989"/>
            <a:ext cx="1512000" cy="5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23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-Ser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0304001\Desktop\未命名-2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0" y="4705204"/>
            <a:ext cx="1850400" cy="12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600" y="252002"/>
            <a:ext cx="738000" cy="8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4644008" y="2427734"/>
            <a:ext cx="4176464" cy="864096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4200" b="0" cap="none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3" name="文字版面配置區 2"/>
          <p:cNvSpPr>
            <a:spLocks noGrp="1"/>
          </p:cNvSpPr>
          <p:nvPr>
            <p:ph type="body" idx="1"/>
          </p:nvPr>
        </p:nvSpPr>
        <p:spPr>
          <a:xfrm>
            <a:off x="4644008" y="3075810"/>
            <a:ext cx="4176464" cy="463723"/>
          </a:xfrm>
        </p:spPr>
        <p:txBody>
          <a:bodyPr anchor="t"/>
          <a:lstStyle>
            <a:lvl1pPr marL="0" indent="0" algn="r">
              <a:buNone/>
              <a:defRPr sz="2000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69587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章節標題-Stor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600" y="252000"/>
            <a:ext cx="738000" cy="8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0304001\Desktop\未命名-2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0" y="4705200"/>
            <a:ext cx="1850400" cy="12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644008" y="2427734"/>
            <a:ext cx="4176464" cy="864096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4200" b="0" cap="none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"/>
          </p:nvPr>
        </p:nvSpPr>
        <p:spPr>
          <a:xfrm>
            <a:off x="4644008" y="3075806"/>
            <a:ext cx="4176464" cy="463723"/>
          </a:xfrm>
        </p:spPr>
        <p:txBody>
          <a:bodyPr anchor="t"/>
          <a:lstStyle>
            <a:lvl1pPr marL="0" indent="0" algn="r">
              <a:buNone/>
              <a:defRPr sz="2000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21291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節標題-Swit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01989"/>
            <a:ext cx="1512000" cy="5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72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章節標題-Stor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600" y="252000"/>
            <a:ext cx="738000" cy="8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4644008" y="2427734"/>
            <a:ext cx="4176464" cy="864096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4200" b="0" cap="none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0" name="文字版面配置區 2"/>
          <p:cNvSpPr>
            <a:spLocks noGrp="1"/>
          </p:cNvSpPr>
          <p:nvPr>
            <p:ph type="body" idx="1"/>
          </p:nvPr>
        </p:nvSpPr>
        <p:spPr>
          <a:xfrm>
            <a:off x="4644008" y="3075806"/>
            <a:ext cx="4176464" cy="463723"/>
          </a:xfrm>
        </p:spPr>
        <p:txBody>
          <a:bodyPr anchor="t"/>
          <a:lstStyle>
            <a:lvl1pPr marL="0" indent="0" algn="r">
              <a:buNone/>
              <a:defRPr sz="2000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pic>
        <p:nvPicPr>
          <p:cNvPr id="6" name="Picture 2" descr="C:\Users\10304001\Desktop\未命名-2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0" y="4705200"/>
            <a:ext cx="1850400" cy="12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62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75607"/>
            <a:ext cx="4038600" cy="3232454"/>
          </a:xfrm>
        </p:spPr>
        <p:txBody>
          <a:bodyPr/>
          <a:lstStyle>
            <a:lvl1pPr>
              <a:defRPr sz="2800" baseline="0">
                <a:latin typeface="Calibri" pitchFamily="34" charset="0"/>
                <a:ea typeface="微軟正黑體" pitchFamily="34" charset="-120"/>
              </a:defRPr>
            </a:lvl1pPr>
            <a:lvl2pPr>
              <a:defRPr sz="2400" baseline="0">
                <a:latin typeface="Calibri" pitchFamily="34" charset="0"/>
                <a:ea typeface="微軟正黑體" pitchFamily="34" charset="-120"/>
              </a:defRPr>
            </a:lvl2pPr>
            <a:lvl3pPr>
              <a:defRPr sz="2000" baseline="0">
                <a:latin typeface="Calibri" pitchFamily="34" charset="0"/>
                <a:ea typeface="微軟正黑體" pitchFamily="34" charset="-120"/>
              </a:defRPr>
            </a:lvl3pPr>
            <a:lvl4pPr>
              <a:defRPr sz="1800" baseline="0">
                <a:latin typeface="Calibri" pitchFamily="34" charset="0"/>
                <a:ea typeface="微軟正黑體" pitchFamily="34" charset="-120"/>
              </a:defRPr>
            </a:lvl4pPr>
            <a:lvl5pPr>
              <a:defRPr sz="1800" baseline="0">
                <a:latin typeface="Calibri" pitchFamily="34" charset="0"/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75607"/>
            <a:ext cx="4038600" cy="3232454"/>
          </a:xfrm>
        </p:spPr>
        <p:txBody>
          <a:bodyPr/>
          <a:lstStyle>
            <a:lvl1pPr>
              <a:defRPr sz="2800" baseline="0">
                <a:latin typeface="Calibri" pitchFamily="34" charset="0"/>
                <a:ea typeface="微軟正黑體" pitchFamily="34" charset="-120"/>
              </a:defRPr>
            </a:lvl1pPr>
            <a:lvl2pPr>
              <a:defRPr sz="2400" baseline="0">
                <a:latin typeface="Calibri" pitchFamily="34" charset="0"/>
                <a:ea typeface="微軟正黑體" pitchFamily="34" charset="-120"/>
              </a:defRPr>
            </a:lvl2pPr>
            <a:lvl3pPr>
              <a:defRPr sz="2000" baseline="0">
                <a:latin typeface="Calibri" pitchFamily="34" charset="0"/>
                <a:ea typeface="微軟正黑體" pitchFamily="34" charset="-120"/>
              </a:defRPr>
            </a:lvl3pPr>
            <a:lvl4pPr>
              <a:defRPr sz="1800" baseline="0">
                <a:latin typeface="Calibri" pitchFamily="34" charset="0"/>
                <a:ea typeface="微軟正黑體" pitchFamily="34" charset="-120"/>
              </a:defRPr>
            </a:lvl4pPr>
            <a:lvl5pPr>
              <a:defRPr sz="1800" baseline="0">
                <a:latin typeface="Calibri" pitchFamily="34" charset="0"/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>
                <a:solidFill>
                  <a:srgbClr val="8064A2">
                    <a:lumMod val="50000"/>
                  </a:srgbClr>
                </a:solidFill>
              </a:rPr>
              <a:pPr/>
              <a:t>‹#›</a:t>
            </a:fld>
            <a:endParaRPr lang="en-US" altLang="zh-TW" dirty="0">
              <a:solidFill>
                <a:srgbClr val="8064A2">
                  <a:lumMod val="50000"/>
                </a:srgbClr>
              </a:solidFill>
            </a:endParaRPr>
          </a:p>
        </p:txBody>
      </p:sp>
      <p:pic>
        <p:nvPicPr>
          <p:cNvPr id="11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4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4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958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27832"/>
            <a:ext cx="4040188" cy="479822"/>
          </a:xfrm>
        </p:spPr>
        <p:txBody>
          <a:bodyPr anchor="b"/>
          <a:lstStyle>
            <a:lvl1pPr marL="0" indent="0">
              <a:buNone/>
              <a:defRPr sz="2400" b="1" baseline="0">
                <a:latin typeface="Calibri" pitchFamily="34" charset="0"/>
                <a:ea typeface="微軟正黑體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707654"/>
            <a:ext cx="4040188" cy="2795216"/>
          </a:xfrm>
        </p:spPr>
        <p:txBody>
          <a:bodyPr/>
          <a:lstStyle>
            <a:lvl1pPr>
              <a:defRPr sz="2400" baseline="0">
                <a:latin typeface="Calibri" pitchFamily="34" charset="0"/>
                <a:ea typeface="微軟正黑體" pitchFamily="34" charset="-120"/>
              </a:defRPr>
            </a:lvl1pPr>
            <a:lvl2pPr>
              <a:defRPr sz="2000" baseline="0">
                <a:latin typeface="Calibri" pitchFamily="34" charset="0"/>
                <a:ea typeface="微軟正黑體" pitchFamily="34" charset="-120"/>
              </a:defRPr>
            </a:lvl2pPr>
            <a:lvl3pPr>
              <a:defRPr sz="1800" baseline="0">
                <a:latin typeface="Calibri" pitchFamily="34" charset="0"/>
                <a:ea typeface="微軟正黑體" pitchFamily="34" charset="-120"/>
              </a:defRPr>
            </a:lvl3pPr>
            <a:lvl4pPr>
              <a:defRPr sz="1600" baseline="0">
                <a:latin typeface="Calibri" pitchFamily="34" charset="0"/>
                <a:ea typeface="微軟正黑體" pitchFamily="34" charset="-120"/>
              </a:defRPr>
            </a:lvl4pPr>
            <a:lvl5pPr>
              <a:defRPr sz="1600" baseline="0">
                <a:latin typeface="Calibri" pitchFamily="34" charset="0"/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227832"/>
            <a:ext cx="4041775" cy="479822"/>
          </a:xfrm>
        </p:spPr>
        <p:txBody>
          <a:bodyPr anchor="b"/>
          <a:lstStyle>
            <a:lvl1pPr marL="0" indent="0">
              <a:buNone/>
              <a:defRPr sz="2400" b="1" baseline="0">
                <a:latin typeface="Calibri" pitchFamily="34" charset="0"/>
                <a:ea typeface="微軟正黑體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707654"/>
            <a:ext cx="4041775" cy="2795216"/>
          </a:xfrm>
        </p:spPr>
        <p:txBody>
          <a:bodyPr/>
          <a:lstStyle>
            <a:lvl1pPr>
              <a:defRPr sz="2400" baseline="0">
                <a:latin typeface="Calibri" pitchFamily="34" charset="0"/>
                <a:ea typeface="微軟正黑體" pitchFamily="34" charset="-120"/>
              </a:defRPr>
            </a:lvl1pPr>
            <a:lvl2pPr>
              <a:defRPr sz="2000" baseline="0">
                <a:latin typeface="Calibri" pitchFamily="34" charset="0"/>
                <a:ea typeface="微軟正黑體" pitchFamily="34" charset="-120"/>
              </a:defRPr>
            </a:lvl2pPr>
            <a:lvl3pPr>
              <a:defRPr sz="1800" baseline="0">
                <a:latin typeface="Calibri" pitchFamily="34" charset="0"/>
                <a:ea typeface="微軟正黑體" pitchFamily="34" charset="-120"/>
              </a:defRPr>
            </a:lvl3pPr>
            <a:lvl4pPr>
              <a:defRPr sz="1600" baseline="0">
                <a:latin typeface="Calibri" pitchFamily="34" charset="0"/>
                <a:ea typeface="微軟正黑體" pitchFamily="34" charset="-120"/>
              </a:defRPr>
            </a:lvl4pPr>
            <a:lvl5pPr>
              <a:defRPr sz="1600" baseline="0">
                <a:latin typeface="Calibri" pitchFamily="34" charset="0"/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>
                <a:solidFill>
                  <a:srgbClr val="8064A2">
                    <a:lumMod val="50000"/>
                  </a:srgbClr>
                </a:solidFill>
              </a:rPr>
              <a:pPr/>
              <a:t>‹#›</a:t>
            </a:fld>
            <a:endParaRPr lang="en-US" altLang="zh-TW" dirty="0">
              <a:solidFill>
                <a:srgbClr val="8064A2">
                  <a:lumMod val="50000"/>
                </a:srgbClr>
              </a:solidFill>
            </a:endParaRPr>
          </a:p>
        </p:txBody>
      </p:sp>
      <p:pic>
        <p:nvPicPr>
          <p:cNvPr id="13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4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4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31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>
                <a:solidFill>
                  <a:srgbClr val="8064A2">
                    <a:lumMod val="50000"/>
                  </a:srgbClr>
                </a:solidFill>
              </a:rPr>
              <a:pPr/>
              <a:t>‹#›</a:t>
            </a:fld>
            <a:endParaRPr lang="en-US" altLang="zh-TW" dirty="0">
              <a:solidFill>
                <a:srgbClr val="8064A2">
                  <a:lumMod val="50000"/>
                </a:srgbClr>
              </a:solidFill>
            </a:endParaRPr>
          </a:p>
        </p:txBody>
      </p:sp>
      <p:pic>
        <p:nvPicPr>
          <p:cNvPr id="9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4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4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44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>
                <a:solidFill>
                  <a:srgbClr val="8064A2">
                    <a:lumMod val="50000"/>
                  </a:srgbClr>
                </a:solidFill>
              </a:rPr>
              <a:pPr/>
              <a:t>‹#›</a:t>
            </a:fld>
            <a:endParaRPr lang="en-US" altLang="zh-TW" dirty="0">
              <a:solidFill>
                <a:srgbClr val="8064A2">
                  <a:lumMod val="50000"/>
                </a:srgbClr>
              </a:solidFill>
            </a:endParaRPr>
          </a:p>
        </p:txBody>
      </p:sp>
      <p:pic>
        <p:nvPicPr>
          <p:cNvPr id="8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4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4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844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6948264" y="4731990"/>
            <a:ext cx="2133600" cy="273844"/>
          </a:xfrm>
        </p:spPr>
        <p:txBody>
          <a:bodyPr/>
          <a:lstStyle/>
          <a:p>
            <a:fld id="{A3C866E0-E5A9-456E-B325-FCCA5245125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31176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111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4552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>
                <a:solidFill>
                  <a:srgbClr val="8064A2">
                    <a:lumMod val="50000"/>
                  </a:srgbClr>
                </a:solidFill>
              </a:rPr>
              <a:pPr/>
              <a:t>‹#›</a:t>
            </a:fld>
            <a:endParaRPr lang="en-US" altLang="zh-TW" dirty="0">
              <a:solidFill>
                <a:srgbClr val="8064A2">
                  <a:lumMod val="50000"/>
                </a:srgbClr>
              </a:solidFill>
            </a:endParaRPr>
          </a:p>
        </p:txBody>
      </p:sp>
      <p:pic>
        <p:nvPicPr>
          <p:cNvPr id="11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4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4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097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39036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24949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38154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>
                <a:solidFill>
                  <a:srgbClr val="8064A2">
                    <a:lumMod val="50000"/>
                  </a:srgbClr>
                </a:solidFill>
              </a:rPr>
              <a:pPr/>
              <a:t>‹#›</a:t>
            </a:fld>
            <a:endParaRPr lang="en-US" altLang="zh-TW" dirty="0">
              <a:solidFill>
                <a:srgbClr val="8064A2">
                  <a:lumMod val="50000"/>
                </a:srgbClr>
              </a:solidFill>
            </a:endParaRPr>
          </a:p>
        </p:txBody>
      </p:sp>
      <p:pic>
        <p:nvPicPr>
          <p:cNvPr id="11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4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4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39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01993"/>
            <a:ext cx="1512000" cy="5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876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>
                <a:solidFill>
                  <a:srgbClr val="8064A2">
                    <a:lumMod val="50000"/>
                  </a:srgbClr>
                </a:solidFill>
              </a:rPr>
              <a:pPr/>
              <a:t>‹#›</a:t>
            </a:fld>
            <a:endParaRPr lang="en-US" altLang="zh-TW" dirty="0">
              <a:solidFill>
                <a:srgbClr val="8064A2">
                  <a:lumMod val="50000"/>
                </a:srgbClr>
              </a:solidFill>
            </a:endParaRPr>
          </a:p>
        </p:txBody>
      </p:sp>
      <p:pic>
        <p:nvPicPr>
          <p:cNvPr id="10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4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4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07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09988"/>
          </a:xfrm>
        </p:spPr>
        <p:txBody>
          <a:bodyPr vert="eaVert"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09988"/>
          </a:xfrm>
        </p:spPr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352" y="4515966"/>
            <a:ext cx="1295400" cy="1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26ABC516-D93B-4368-B021-9DF04E8EFC6F}" type="slidenum">
              <a:rPr lang="en-US" altLang="zh-TW" smtClean="0">
                <a:solidFill>
                  <a:srgbClr val="8064A2">
                    <a:lumMod val="50000"/>
                  </a:srgbClr>
                </a:solidFill>
              </a:rPr>
              <a:pPr/>
              <a:t>‹#›</a:t>
            </a:fld>
            <a:endParaRPr lang="en-US" altLang="zh-TW" dirty="0">
              <a:solidFill>
                <a:srgbClr val="8064A2">
                  <a:lumMod val="50000"/>
                </a:srgbClr>
              </a:solidFill>
            </a:endParaRPr>
          </a:p>
        </p:txBody>
      </p:sp>
      <p:pic>
        <p:nvPicPr>
          <p:cNvPr id="10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00944"/>
            <a:ext cx="1800000" cy="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C.Vendor\Marketing Agency\Havas\Work\Logo\QCT Logos_master_19nov2014\QCT English Logo\QCT Logo Core Horizontal\JPG\QCT Logo Core Horizontal RGB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78" y="4587974"/>
            <a:ext cx="1188000" cy="3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155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章節標題-Ser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600" y="248400"/>
            <a:ext cx="993600" cy="83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0304001\Desktop\未命名-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00" y="4711500"/>
            <a:ext cx="2520000" cy="12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0" y="2571750"/>
            <a:ext cx="4176464" cy="648072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4200" b="0" cap="none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"/>
          </p:nvPr>
        </p:nvSpPr>
        <p:spPr>
          <a:xfrm>
            <a:off x="4572000" y="3003799"/>
            <a:ext cx="4176464" cy="347792"/>
          </a:xfrm>
        </p:spPr>
        <p:txBody>
          <a:bodyPr anchor="t">
            <a:normAutofit/>
          </a:bodyPr>
          <a:lstStyle>
            <a:lvl1pPr marL="0" indent="0" algn="r">
              <a:buNone/>
              <a:defRPr sz="2400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6870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-Stor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600" y="252004"/>
            <a:ext cx="738000" cy="8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0304001\Desktop\未命名-2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0" y="4705204"/>
            <a:ext cx="1850400" cy="12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644008" y="2427734"/>
            <a:ext cx="4176464" cy="864096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4200" b="0" cap="none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"/>
          </p:nvPr>
        </p:nvSpPr>
        <p:spPr>
          <a:xfrm>
            <a:off x="4644008" y="3075810"/>
            <a:ext cx="4176464" cy="463723"/>
          </a:xfrm>
        </p:spPr>
        <p:txBody>
          <a:bodyPr anchor="t"/>
          <a:lstStyle>
            <a:lvl1pPr marL="0" indent="0" algn="r">
              <a:buNone/>
              <a:defRPr sz="2000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664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-Swit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01993"/>
            <a:ext cx="1512000" cy="5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章節標題-Stor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0304001\Desktop\未命名-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600" y="252004"/>
            <a:ext cx="738000" cy="8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0304001\Desktop\未命名-2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0" y="4705204"/>
            <a:ext cx="1850400" cy="12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644008" y="2427734"/>
            <a:ext cx="4176464" cy="864096"/>
          </a:xfr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4200" b="0" cap="none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"/>
          </p:nvPr>
        </p:nvSpPr>
        <p:spPr>
          <a:xfrm>
            <a:off x="4644008" y="3075810"/>
            <a:ext cx="4176464" cy="463723"/>
          </a:xfrm>
        </p:spPr>
        <p:txBody>
          <a:bodyPr anchor="t"/>
          <a:lstStyle>
            <a:lvl1pPr marL="0" indent="0" algn="r">
              <a:buNone/>
              <a:defRPr sz="2000" baseline="0">
                <a:solidFill>
                  <a:srgbClr val="005197"/>
                </a:solidFill>
                <a:latin typeface="Calibri" pitchFamily="34" charset="0"/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2559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3.jp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563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5606"/>
            <a:ext cx="822960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614864" y="48361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686868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A3C866E0-E5A9-456E-B325-FCCA5245125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178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702" r:id="rId4"/>
    <p:sldLayoutId id="2147483651" r:id="rId5"/>
    <p:sldLayoutId id="2147483696" r:id="rId6"/>
    <p:sldLayoutId id="2147483677" r:id="rId7"/>
    <p:sldLayoutId id="2147483697" r:id="rId8"/>
    <p:sldLayoutId id="2147483703" r:id="rId9"/>
    <p:sldLayoutId id="2147483701" r:id="rId10"/>
    <p:sldLayoutId id="2147483704" r:id="rId11"/>
    <p:sldLayoutId id="2147483698" r:id="rId12"/>
    <p:sldLayoutId id="2147483705" r:id="rId13"/>
    <p:sldLayoutId id="2147483652" r:id="rId14"/>
    <p:sldLayoutId id="2147483653" r:id="rId15"/>
    <p:sldLayoutId id="2147483654" r:id="rId16"/>
    <p:sldLayoutId id="2147483655" r:id="rId17"/>
    <p:sldLayoutId id="2147483695" r:id="rId18"/>
    <p:sldLayoutId id="2147483656" r:id="rId19"/>
    <p:sldLayoutId id="2147483657" r:id="rId20"/>
    <p:sldLayoutId id="2147483658" r:id="rId21"/>
    <p:sldLayoutId id="2147483659" r:id="rId22"/>
    <p:sldLayoutId id="2147483821" r:id="rId23"/>
    <p:sldLayoutId id="2147483823" r:id="rId24"/>
    <p:sldLayoutId id="2147483824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Calibri" pitchFamily="34" charset="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1"/>
          </a:solidFill>
          <a:latin typeface="Calibri" pitchFamily="34" charset="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Calibri" pitchFamily="34" charset="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Calibri" pitchFamily="34" charset="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Calibri" pitchFamily="34" charset="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baseline="0">
          <a:solidFill>
            <a:schemeClr val="tx1"/>
          </a:solidFill>
          <a:latin typeface="Calibri" pitchFamily="34" charset="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71450"/>
            <a:ext cx="851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85850"/>
            <a:ext cx="85153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4888" y="4893471"/>
            <a:ext cx="1295400" cy="1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solidFill>
                  <a:srgbClr val="DADADA">
                    <a:lumMod val="50000"/>
                  </a:srgbClr>
                </a:solidFill>
                <a:latin typeface="Myriad Pro" pitchFamily="34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4893471"/>
            <a:ext cx="1295400" cy="1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>
                <a:solidFill>
                  <a:srgbClr val="6D6D6D"/>
                </a:solidFill>
                <a:latin typeface="Myriad Pro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33D30-3D9C-47F0-AA2D-7A1A370AF7CF}" type="slidenum">
              <a:rPr lang="en-US" altLang="zh-TW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80886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197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197"/>
          </a:solidFill>
          <a:latin typeface="Calibri" pitchFamily="34" charset="0"/>
          <a:ea typeface="微軟正黑體" pitchFamily="34" charset="-12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197"/>
          </a:solidFill>
          <a:latin typeface="Calibri" pitchFamily="34" charset="0"/>
          <a:ea typeface="微軟正黑體" pitchFamily="34" charset="-12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197"/>
          </a:solidFill>
          <a:latin typeface="Calibri" pitchFamily="34" charset="0"/>
          <a:ea typeface="微軟正黑體" pitchFamily="34" charset="-12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197"/>
          </a:solidFill>
          <a:latin typeface="Calibri" pitchFamily="34" charset="0"/>
          <a:ea typeface="微軟正黑體" pitchFamily="34" charset="-12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61616"/>
          </a:solidFill>
          <a:latin typeface="Calibri" pitchFamily="34" charset="0"/>
          <a:ea typeface="+mj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161616"/>
          </a:solidFill>
          <a:latin typeface="Calibri" pitchFamily="34" charset="0"/>
          <a:ea typeface="+mj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61616"/>
          </a:solidFill>
          <a:latin typeface="Calibri" pitchFamily="34" charset="0"/>
          <a:ea typeface="+mj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61616"/>
          </a:solidFill>
          <a:latin typeface="Calibri" pitchFamily="34" charset="0"/>
          <a:ea typeface="+mj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61616"/>
          </a:solidFill>
          <a:latin typeface="Calibri" pitchFamily="34" charset="0"/>
          <a:ea typeface="+mj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563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5606"/>
            <a:ext cx="822960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614864" y="48361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686868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fld id="{A3C866E0-E5A9-456E-B325-FCCA5245125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134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Calibri" pitchFamily="34" charset="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1"/>
          </a:solidFill>
          <a:latin typeface="Calibri" pitchFamily="34" charset="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Calibri" pitchFamily="34" charset="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Calibri" pitchFamily="34" charset="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Calibri" pitchFamily="34" charset="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baseline="0">
          <a:solidFill>
            <a:schemeClr val="tx1"/>
          </a:solidFill>
          <a:latin typeface="Calibri" pitchFamily="34" charset="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9E102D1-D11E-4633-B737-761052CAD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1880" y="2014654"/>
            <a:ext cx="5544616" cy="1114191"/>
          </a:xfrm>
        </p:spPr>
        <p:txBody>
          <a:bodyPr>
            <a:noAutofit/>
          </a:bodyPr>
          <a:lstStyle/>
          <a:p>
            <a:br>
              <a:rPr lang="en-US" altLang="zh-TW" sz="2800" b="0" dirty="0"/>
            </a:br>
            <a:r>
              <a:rPr lang="en-US" altLang="zh-TW" sz="3600" b="0" dirty="0"/>
              <a:t>QCT Rackgo X </a:t>
            </a:r>
            <a:br>
              <a:rPr lang="en-US" altLang="zh-TW" sz="3600" b="0" dirty="0"/>
            </a:br>
            <a:r>
              <a:rPr lang="en-US" altLang="zh-TW" sz="3600" dirty="0"/>
              <a:t>Yosemite V2</a:t>
            </a:r>
            <a:endParaRPr lang="en-US" sz="4000" dirty="0"/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E2B49057-7B7A-461A-9BA4-96D5B9FB2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312" y="3795886"/>
            <a:ext cx="1512167" cy="517773"/>
          </a:xfrm>
        </p:spPr>
        <p:txBody>
          <a:bodyPr>
            <a:normAutofit/>
          </a:bodyPr>
          <a:lstStyle/>
          <a:p>
            <a:r>
              <a:rPr lang="en-US" sz="2000" dirty="0"/>
              <a:t>2018/08/22</a:t>
            </a:r>
          </a:p>
        </p:txBody>
      </p:sp>
    </p:spTree>
    <p:extLst>
      <p:ext uri="{BB962C8B-B14F-4D97-AF65-F5344CB8AC3E}">
        <p14:creationId xmlns:p14="http://schemas.microsoft.com/office/powerpoint/2010/main" val="1881255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9679" y="26483"/>
            <a:ext cx="8229600" cy="58722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Block Diagram of Server Card-Twin Lakes 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2EB646B-F2B2-4478-B4C2-648B982344F8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9F324DE-BC67-400E-A2FC-85F27F802A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83518"/>
            <a:ext cx="6882298" cy="470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7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D7008129-5AB1-4C01-9287-4583A364D6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604748"/>
            <a:ext cx="2462842" cy="243814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DBB424-B4DB-4B72-8332-AD946271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51521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Design Enhancement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33B88-B01C-4A20-B0B5-13A7C7CF5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2473"/>
            <a:ext cx="6408712" cy="432754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8 DIMM per server card compare to V1 (4xDIMM slots)</a:t>
            </a:r>
          </a:p>
          <a:p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dirty="0">
                <a:solidFill>
                  <a:srgbClr val="00B0F0"/>
                </a:solidFill>
              </a:rPr>
              <a:t>Install server card </a:t>
            </a:r>
            <a:r>
              <a:rPr lang="en-US" sz="2400" u="sng" dirty="0">
                <a:solidFill>
                  <a:srgbClr val="00B0F0"/>
                </a:solidFill>
              </a:rPr>
              <a:t>vertically</a:t>
            </a:r>
            <a:r>
              <a:rPr lang="en-US" sz="2400" dirty="0">
                <a:solidFill>
                  <a:srgbClr val="00B0F0"/>
                </a:solidFill>
              </a:rPr>
              <a:t> with new V-cubby compare to V1 Cubby chassis (</a:t>
            </a:r>
            <a:r>
              <a:rPr lang="en-US" sz="2400" u="sng" dirty="0">
                <a:solidFill>
                  <a:srgbClr val="00B0F0"/>
                </a:solidFill>
              </a:rPr>
              <a:t>horizontally</a:t>
            </a:r>
            <a:r>
              <a:rPr lang="en-US" sz="2400" dirty="0">
                <a:solidFill>
                  <a:srgbClr val="00B0F0"/>
                </a:solidFill>
              </a:rPr>
              <a:t>)</a:t>
            </a:r>
          </a:p>
          <a:p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4D8A53A-7B19-4238-8596-3F906780A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4616611"/>
            <a:ext cx="919034" cy="154488"/>
          </a:xfrm>
        </p:spPr>
        <p:txBody>
          <a:bodyPr/>
          <a:lstStyle/>
          <a:p>
            <a:fld id="{26ABC516-D93B-4368-B021-9DF04E8EFC6F}" type="slidenum">
              <a:rPr lang="en-US" altLang="zh-TW" smtClean="0"/>
              <a:pPr/>
              <a:t>11</a:t>
            </a:fld>
            <a:endParaRPr lang="en-US" altLang="zh-TW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BF9D84D-05F5-45D6-AE8A-046578B954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54051" y="163426"/>
            <a:ext cx="1822181" cy="2750397"/>
          </a:xfrm>
          <a:prstGeom prst="rect">
            <a:avLst/>
          </a:prstGeom>
        </p:spPr>
      </p:pic>
      <p:sp>
        <p:nvSpPr>
          <p:cNvPr id="13" name="箭號: 向上 12">
            <a:extLst>
              <a:ext uri="{FF2B5EF4-FFF2-40B4-BE49-F238E27FC236}">
                <a16:creationId xmlns:a16="http://schemas.microsoft.com/office/drawing/2014/main" id="{273DFE5C-24EE-4084-9ECE-17A6D59E089A}"/>
              </a:ext>
            </a:extLst>
          </p:cNvPr>
          <p:cNvSpPr/>
          <p:nvPr/>
        </p:nvSpPr>
        <p:spPr>
          <a:xfrm>
            <a:off x="8244408" y="3075806"/>
            <a:ext cx="495932" cy="15182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0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90E3F3-02F3-4CBE-977F-2BC8734C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Compatible Components List &amp; User Guide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22B7A7-7838-4E0C-8AD3-75273C5E6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1351"/>
            <a:ext cx="8229600" cy="552288"/>
          </a:xfrm>
        </p:spPr>
        <p:txBody>
          <a:bodyPr>
            <a:normAutofit/>
          </a:bodyPr>
          <a:lstStyle/>
          <a:p>
            <a:r>
              <a:rPr lang="en-US" sz="2000" dirty="0"/>
              <a:t>‘’QCT </a:t>
            </a:r>
            <a:r>
              <a:rPr lang="en-US" sz="2000" dirty="0" err="1"/>
              <a:t>Rackgo</a:t>
            </a:r>
            <a:r>
              <a:rPr lang="en-US" sz="2000" dirty="0"/>
              <a:t> X OCP Debug Card with LCD’’ can be worked with this system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2030260-20DD-4D26-A836-8EB167F2D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ABC516-D93B-4368-B021-9DF04E8EFC6F}" type="slidenum">
              <a:rPr lang="en-US" altLang="zh-TW" smtClean="0"/>
              <a:pPr/>
              <a:t>12</a:t>
            </a:fld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55C04E2-6256-40D8-BD43-0DBBC0A4B3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597" y="1436087"/>
            <a:ext cx="6656403" cy="243180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4811365-489C-476D-95DA-69994C7139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327834"/>
            <a:ext cx="2092060" cy="1309629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83686AEE-1642-4941-B447-EC6827ECCCDE}"/>
              </a:ext>
            </a:extLst>
          </p:cNvPr>
          <p:cNvSpPr/>
          <p:nvPr/>
        </p:nvSpPr>
        <p:spPr>
          <a:xfrm>
            <a:off x="395536" y="293179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QCT </a:t>
            </a:r>
            <a:r>
              <a:rPr lang="en-US" sz="1400" dirty="0" err="1"/>
              <a:t>Rackgo</a:t>
            </a:r>
            <a:r>
              <a:rPr lang="en-US" sz="1400" dirty="0"/>
              <a:t> X OCP Debug Card with LCD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26391E3B-D253-4237-A715-6BC30EA6F0E8}"/>
              </a:ext>
            </a:extLst>
          </p:cNvPr>
          <p:cNvSpPr/>
          <p:nvPr/>
        </p:nvSpPr>
        <p:spPr>
          <a:xfrm>
            <a:off x="5004048" y="3975905"/>
            <a:ext cx="2520280" cy="553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Rackgo</a:t>
            </a:r>
            <a:r>
              <a:rPr lang="en-US" dirty="0">
                <a:solidFill>
                  <a:schemeClr val="bg1"/>
                </a:solidFill>
              </a:rPr>
              <a:t> X Yosemite Valley V2</a:t>
            </a:r>
          </a:p>
        </p:txBody>
      </p:sp>
    </p:spTree>
    <p:extLst>
      <p:ext uri="{BB962C8B-B14F-4D97-AF65-F5344CB8AC3E}">
        <p14:creationId xmlns:p14="http://schemas.microsoft.com/office/powerpoint/2010/main" val="3424274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6"/>
          <p:cNvSpPr txBox="1">
            <a:spLocks/>
          </p:cNvSpPr>
          <p:nvPr/>
        </p:nvSpPr>
        <p:spPr bwMode="auto">
          <a:xfrm>
            <a:off x="1331640" y="2247714"/>
            <a:ext cx="6534726" cy="113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/>
            <a:r>
              <a:rPr lang="en-US" altLang="zh-TW" sz="6600" dirty="0">
                <a:solidFill>
                  <a:srgbClr val="0070C0"/>
                </a:solidFill>
                <a:latin typeface="Calibri 標準體"/>
                <a:cs typeface="Arial" pitchFamily="34" charset="0"/>
              </a:rPr>
              <a:t>Thanks!!!</a:t>
            </a:r>
          </a:p>
        </p:txBody>
      </p:sp>
      <p:sp>
        <p:nvSpPr>
          <p:cNvPr id="3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69F7F1-1D4D-4263-8845-4D3FEE14FC7F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63929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9D92B6-3B07-4637-87A9-812F1953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338"/>
            <a:ext cx="8229600" cy="58722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Agenda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DE93D8-7CFC-4039-9620-C462B01B5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88843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Overview</a:t>
            </a:r>
          </a:p>
          <a:p>
            <a:r>
              <a:rPr kumimoji="1" lang="en-US" altLang="zh-TW" dirty="0">
                <a:solidFill>
                  <a:srgbClr val="0070C0"/>
                </a:solidFill>
              </a:rPr>
              <a:t>High Level Features</a:t>
            </a:r>
          </a:p>
          <a:p>
            <a:r>
              <a:rPr lang="en-US" dirty="0">
                <a:solidFill>
                  <a:srgbClr val="0070C0"/>
                </a:solidFill>
              </a:rPr>
              <a:t>Why We Need this Product</a:t>
            </a:r>
          </a:p>
          <a:p>
            <a:r>
              <a:rPr lang="en-US" dirty="0">
                <a:solidFill>
                  <a:srgbClr val="0070C0"/>
                </a:solidFill>
              </a:rPr>
              <a:t>Mechanical View-System Level</a:t>
            </a:r>
          </a:p>
          <a:p>
            <a:r>
              <a:rPr lang="en-US" dirty="0">
                <a:solidFill>
                  <a:srgbClr val="0070C0"/>
                </a:solidFill>
              </a:rPr>
              <a:t>Mechanical View-Sled Level</a:t>
            </a:r>
          </a:p>
          <a:p>
            <a:r>
              <a:rPr lang="en-US" dirty="0">
                <a:solidFill>
                  <a:srgbClr val="0070C0"/>
                </a:solidFill>
              </a:rPr>
              <a:t>Mechanical View-Server Card Level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Block Diagram of System-Yosemite Valley V2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Block Diagram of Server Card-Twin Lakes </a:t>
            </a:r>
          </a:p>
          <a:p>
            <a:r>
              <a:rPr lang="en-US" dirty="0">
                <a:solidFill>
                  <a:srgbClr val="0070C0"/>
                </a:solidFill>
              </a:rPr>
              <a:t>Design Enhancement</a:t>
            </a:r>
          </a:p>
          <a:p>
            <a:r>
              <a:rPr lang="en-US" dirty="0">
                <a:solidFill>
                  <a:srgbClr val="0070C0"/>
                </a:solidFill>
              </a:rPr>
              <a:t>Compatible Components List &amp; User Guide</a:t>
            </a:r>
          </a:p>
          <a:p>
            <a:r>
              <a:rPr kumimoji="1" lang="en-US" altLang="zh-TW" dirty="0">
                <a:solidFill>
                  <a:srgbClr val="0070C0"/>
                </a:solidFill>
              </a:rPr>
              <a:t>Design Files Contribution(TBD)</a:t>
            </a:r>
          </a:p>
          <a:p>
            <a:r>
              <a:rPr kumimoji="1" lang="en-US" altLang="zh-TW" dirty="0">
                <a:solidFill>
                  <a:srgbClr val="0070C0"/>
                </a:solidFill>
                <a:cs typeface="Calibri" panose="020F0502020204030204" pitchFamily="34" charset="0"/>
              </a:rPr>
              <a:t>OCP Tenets/Principles(TBD)</a:t>
            </a:r>
          </a:p>
          <a:p>
            <a:r>
              <a:rPr lang="en-US" dirty="0">
                <a:solidFill>
                  <a:srgbClr val="0070C0"/>
                </a:solidFill>
              </a:rPr>
              <a:t>Summary(TBD)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A4A4C86-6CE8-4C1F-941F-0BD519295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ABC516-D93B-4368-B021-9DF04E8EFC6F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447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9971"/>
            <a:ext cx="8229600" cy="659228"/>
          </a:xfrm>
        </p:spPr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Overview</a:t>
            </a:r>
            <a:endParaRPr kumimoji="1" lang="zh-TW" altLang="en-US" dirty="0">
              <a:solidFill>
                <a:srgbClr val="0070C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699199"/>
            <a:ext cx="8712968" cy="4032448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00B0F0"/>
                </a:solidFill>
              </a:rPr>
              <a:t>Introduction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70C0"/>
                </a:solidFill>
              </a:rPr>
              <a:t>‘’</a:t>
            </a:r>
            <a:r>
              <a:rPr lang="en-US" sz="1800" dirty="0" err="1">
                <a:solidFill>
                  <a:srgbClr val="0070C0"/>
                </a:solidFill>
              </a:rPr>
              <a:t>Rackgo</a:t>
            </a:r>
            <a:r>
              <a:rPr lang="en-US" sz="1800" dirty="0">
                <a:solidFill>
                  <a:srgbClr val="0070C0"/>
                </a:solidFill>
              </a:rPr>
              <a:t> X Yosemite Valley V2’’ is new generation platform that enables with Intel Xeon Processor Skylake-D Product Family. It hosts up to 4 OCP compliant 1P server cards that called Twin Lakes. And Yosemite V2 system implements a horizontally installed baseboard to install 1P server card vertically with new V-cubby. </a:t>
            </a:r>
            <a:endParaRPr lang="en-US" altLang="zh-TW" sz="1800" dirty="0">
              <a:solidFill>
                <a:srgbClr val="0070C0"/>
              </a:solidFill>
            </a:endParaRPr>
          </a:p>
          <a:p>
            <a:r>
              <a:rPr lang="en-US" altLang="zh-TW" sz="2000" dirty="0">
                <a:solidFill>
                  <a:srgbClr val="00B0F0"/>
                </a:solidFill>
              </a:rPr>
              <a:t>Contributions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altLang="zh-TW" sz="1800" dirty="0">
                <a:solidFill>
                  <a:srgbClr val="0070C0"/>
                </a:solidFill>
              </a:rPr>
              <a:t>Design package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altLang="zh-TW" sz="1800" dirty="0">
                <a:solidFill>
                  <a:srgbClr val="0070C0"/>
                </a:solidFill>
              </a:rPr>
              <a:t>Product submission to Marketplace</a:t>
            </a:r>
          </a:p>
          <a:p>
            <a:pPr marL="457200" lvl="1" indent="0">
              <a:buNone/>
            </a:pPr>
            <a:endParaRPr lang="en-US" altLang="zh-TW" sz="1800" dirty="0">
              <a:solidFill>
                <a:srgbClr val="0070C0"/>
              </a:solidFill>
            </a:endParaRPr>
          </a:p>
          <a:p>
            <a:r>
              <a:rPr lang="en-US" altLang="zh-TW" sz="2000" dirty="0">
                <a:solidFill>
                  <a:srgbClr val="00B0F0"/>
                </a:solidFill>
              </a:rPr>
              <a:t>Specification Reference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70C0"/>
                </a:solidFill>
              </a:rPr>
              <a:t>Facebook Multi-Node Server Platform: Yosemite V2 Design Specification v1.0 spec</a:t>
            </a:r>
            <a:endParaRPr lang="en-US" altLang="zh-TW" sz="1800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2EB646B-F2B2-4478-B4C2-648B982344F8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657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B02DB0-707E-40FD-B60C-63769EEC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4996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Why We Need this Product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6B0537-649F-4000-ABBD-FA6B9B85A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790136"/>
            <a:ext cx="4392488" cy="4032447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solidFill>
                  <a:schemeClr val="tx2"/>
                </a:solidFill>
              </a:rPr>
              <a:t>We are facing the requirement</a:t>
            </a:r>
            <a:r>
              <a:rPr lang="en-US" sz="2000" dirty="0">
                <a:solidFill>
                  <a:schemeClr val="tx2"/>
                </a:solidFill>
              </a:rPr>
              <a:t> of high computing capability than before</a:t>
            </a:r>
          </a:p>
          <a:p>
            <a:pPr lvl="1"/>
            <a:r>
              <a:rPr lang="en-US" sz="1600" dirty="0"/>
              <a:t>More and more computing capability requirement than before for various application, for example, AI(artificial intelligence)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What this product intend to solve</a:t>
            </a:r>
          </a:p>
          <a:p>
            <a:pPr lvl="1"/>
            <a:r>
              <a:rPr lang="en-US" sz="1600" dirty="0"/>
              <a:t>Compare to Yosemite V1, V2 increase the density from 12 Server cards to 16 with using next generation CPU on board.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0547CA-031A-4B69-B5BC-23EDC6BC4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ABC516-D93B-4368-B021-9DF04E8EFC6F}" type="slidenum">
              <a:rPr lang="en-US" altLang="zh-TW" smtClean="0"/>
              <a:pPr/>
              <a:t>4</a:t>
            </a:fld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CAE1C0D-D4D9-4A97-BD80-7C98199BEF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1286"/>
            <a:ext cx="4112437" cy="34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4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659228"/>
          </a:xfrm>
        </p:spPr>
        <p:txBody>
          <a:bodyPr>
            <a:norm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</a:rPr>
              <a:t>High Level Features</a:t>
            </a:r>
            <a:endParaRPr kumimoji="1"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2EB646B-F2B2-4478-B4C2-648B982344F8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F22A66F-37BA-412A-ADB2-DC1363673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173402"/>
              </p:ext>
            </p:extLst>
          </p:nvPr>
        </p:nvGraphicFramePr>
        <p:xfrm>
          <a:off x="3491880" y="889449"/>
          <a:ext cx="5543872" cy="3815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879">
                  <a:extLst>
                    <a:ext uri="{9D8B030D-6E8A-4147-A177-3AD203B41FA5}">
                      <a16:colId xmlns:a16="http://schemas.microsoft.com/office/drawing/2014/main" val="262474755"/>
                    </a:ext>
                  </a:extLst>
                </a:gridCol>
                <a:gridCol w="4313993">
                  <a:extLst>
                    <a:ext uri="{9D8B030D-6E8A-4147-A177-3AD203B41FA5}">
                      <a16:colId xmlns:a16="http://schemas.microsoft.com/office/drawing/2014/main" val="2647570728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>
                          <a:effectLst/>
                        </a:rPr>
                        <a:t>Function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dirty="0">
                          <a:effectLst/>
                        </a:rPr>
                        <a:t>Description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71505794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</a:rPr>
                        <a:t>Processor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Intel Skylake-D, Xeon processor, up to 18 cores, TDP up to 105W. TL will only support 85W.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104920074"/>
                  </a:ext>
                </a:extLst>
              </a:tr>
              <a:tr h="837565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Memory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Four channels, two DIMMs per channel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DDR4 RDIMM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Max Mem. cap. 128GB. 16GB*8 or 32GB*4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065950290"/>
                  </a:ext>
                </a:extLst>
              </a:tr>
              <a:tr h="756446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External I/O</a:t>
                      </a:r>
                    </a:p>
                    <a:p>
                      <a:pPr marL="0" marR="0"/>
                      <a:r>
                        <a:rPr lang="en-US" sz="1400">
                          <a:effectLst/>
                        </a:rPr>
                        <a:t>Connections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32 x PCIe Gen3 Lanes (CPU)</a:t>
                      </a:r>
                      <a:endParaRPr lang="en-US" sz="1400" dirty="0">
                        <a:effectLst/>
                      </a:endParaRPr>
                    </a:p>
                    <a:p>
                      <a:pPr marL="628650" marR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6 * X4 to gold finger.</a:t>
                      </a:r>
                      <a:endParaRPr lang="en-US" sz="1400" dirty="0">
                        <a:effectLst/>
                      </a:endParaRPr>
                    </a:p>
                    <a:p>
                      <a:pPr marL="628650" marR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2 * X4 to high-speed storage drive M.2 connector on TL.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20xGen3 over HSIO (PCH)</a:t>
                      </a:r>
                      <a:endParaRPr lang="en-US" sz="1400" dirty="0">
                        <a:effectLst/>
                      </a:endParaRPr>
                    </a:p>
                    <a:p>
                      <a:pPr marL="628650" marR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1* X4 PCIe for Mellanox CX-4 LX </a:t>
                      </a:r>
                      <a:r>
                        <a:rPr lang="en-US" sz="1200" dirty="0" err="1">
                          <a:effectLst/>
                        </a:rPr>
                        <a:t>mezzine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628650" marR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1*USB 3.0 for DCI only.</a:t>
                      </a:r>
                      <a:endParaRPr lang="en-US" sz="1400" dirty="0">
                        <a:effectLst/>
                      </a:endParaRPr>
                    </a:p>
                    <a:p>
                      <a:pPr marL="628650" marR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1*PCIe X1 for VGA.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One USB 2.0 to baseboard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Serial Port (Tx/Rx only)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I2C Management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Power On/Off, Reset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35055165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marR="0"/>
                      <a:r>
                        <a:rPr lang="en-US" sz="1400">
                          <a:effectLst/>
                        </a:rPr>
                        <a:t>Storage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3 * M.2 connectors. One for boot drive(PCIe or SATA). Two for high-speed storage drive(PCIe).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205755899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2F8D6054-E334-47E9-9504-89AB04F4A5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1203598"/>
            <a:ext cx="3469303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7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56D0D9-49CB-4E9D-B08C-DC733449E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724" y="1424282"/>
            <a:ext cx="93769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1603" y="178895"/>
            <a:ext cx="8229600" cy="705959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70C0"/>
                </a:solidFill>
              </a:rPr>
              <a:t>Mechanical View-System Level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9EBC703-CE96-4C5C-941B-8E805BFE42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011" y="1131590"/>
            <a:ext cx="6395509" cy="371523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2CB2FE6-2A0B-46E7-9A96-3D8ECFB9A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0" y="1702827"/>
            <a:ext cx="2827898" cy="23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7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5F85B2-390B-4B05-A96B-F1F7E2E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37"/>
            <a:ext cx="8229600" cy="6592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Mechanical View-Sled Level</a:t>
            </a:r>
            <a:endParaRPr lang="en-US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A27BA1-B167-4FE7-BA8C-7FB92A369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ABC516-D93B-4368-B021-9DF04E8EFC6F}" type="slidenum">
              <a:rPr lang="en-US" altLang="zh-TW" smtClean="0"/>
              <a:pPr/>
              <a:t>7</a:t>
            </a:fld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A73473B-9444-4589-A0B6-1742E55C2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891" y="50132"/>
            <a:ext cx="2474425" cy="244960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70FF1C9-4DC6-4597-B2DA-75186B699F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763505"/>
            <a:ext cx="2575961" cy="2331689"/>
          </a:xfrm>
          <a:prstGeom prst="rect">
            <a:avLst/>
          </a:prstGeom>
        </p:spPr>
      </p:pic>
      <p:cxnSp>
        <p:nvCxnSpPr>
          <p:cNvPr id="10" name="接點: 弧形 9">
            <a:extLst>
              <a:ext uri="{FF2B5EF4-FFF2-40B4-BE49-F238E27FC236}">
                <a16:creationId xmlns:a16="http://schemas.microsoft.com/office/drawing/2014/main" id="{58FB4DB7-51CA-4354-BE95-B46AA5825BD4}"/>
              </a:ext>
            </a:extLst>
          </p:cNvPr>
          <p:cNvCxnSpPr>
            <a:cxnSpLocks/>
          </p:cNvCxnSpPr>
          <p:nvPr/>
        </p:nvCxnSpPr>
        <p:spPr>
          <a:xfrm flipV="1">
            <a:off x="3275856" y="1131590"/>
            <a:ext cx="1872208" cy="1224136"/>
          </a:xfrm>
          <a:prstGeom prst="curved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接點: 弧形 11">
            <a:extLst>
              <a:ext uri="{FF2B5EF4-FFF2-40B4-BE49-F238E27FC236}">
                <a16:creationId xmlns:a16="http://schemas.microsoft.com/office/drawing/2014/main" id="{990D7F1B-50EC-4C12-943D-C3987BBC783D}"/>
              </a:ext>
            </a:extLst>
          </p:cNvPr>
          <p:cNvCxnSpPr>
            <a:cxnSpLocks/>
          </p:cNvCxnSpPr>
          <p:nvPr/>
        </p:nvCxnSpPr>
        <p:spPr>
          <a:xfrm>
            <a:off x="3275856" y="2931790"/>
            <a:ext cx="1800200" cy="1440160"/>
          </a:xfrm>
          <a:prstGeom prst="curved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5138958-A95A-4CB0-BD56-CF23B10490C8}"/>
              </a:ext>
            </a:extLst>
          </p:cNvPr>
          <p:cNvSpPr txBox="1"/>
          <p:nvPr/>
        </p:nvSpPr>
        <p:spPr>
          <a:xfrm>
            <a:off x="3347864" y="2453901"/>
            <a:ext cx="2586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Different Configuration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C7EC4B9-CE1D-48C8-82F5-CE2F4E7625D0}"/>
              </a:ext>
            </a:extLst>
          </p:cNvPr>
          <p:cNvSpPr txBox="1"/>
          <p:nvPr/>
        </p:nvSpPr>
        <p:spPr>
          <a:xfrm>
            <a:off x="3330547" y="683265"/>
            <a:ext cx="1568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All Computes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72CF443-8A9C-41F8-81F7-69FC194E60C3}"/>
              </a:ext>
            </a:extLst>
          </p:cNvPr>
          <p:cNvSpPr txBox="1"/>
          <p:nvPr/>
        </p:nvSpPr>
        <p:spPr>
          <a:xfrm>
            <a:off x="2771800" y="4306039"/>
            <a:ext cx="2110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2xComputes w/ 2x M.2 carrier cards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0434D5F9-8149-4B84-A55C-68E58FE0C5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2" y="1188626"/>
            <a:ext cx="3202853" cy="29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8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83395"/>
            <a:ext cx="8229600" cy="6592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Mechanical View-Server Card Level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02387D0-8D74-4822-8F28-99DA4067BF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635646"/>
            <a:ext cx="4968552" cy="324280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C9FE484-60CB-4C6F-8541-0CA5C068B2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9582"/>
            <a:ext cx="4320480" cy="2816952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9E6283A-6CD2-4A04-BAD7-D8ECE1383B40}"/>
              </a:ext>
            </a:extLst>
          </p:cNvPr>
          <p:cNvSpPr/>
          <p:nvPr/>
        </p:nvSpPr>
        <p:spPr>
          <a:xfrm>
            <a:off x="2195736" y="4083918"/>
            <a:ext cx="33123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1P Server Card-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Twin Lakes</a:t>
            </a:r>
          </a:p>
        </p:txBody>
      </p:sp>
    </p:spTree>
    <p:extLst>
      <p:ext uri="{BB962C8B-B14F-4D97-AF65-F5344CB8AC3E}">
        <p14:creationId xmlns:p14="http://schemas.microsoft.com/office/powerpoint/2010/main" val="18886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ABF08D-F121-4A9F-ABC6-AE9D3C6D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08722"/>
            <a:ext cx="8229600" cy="659228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Block Diagram of System-Yosemite Valley V2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17A4AE-424C-4EA1-AE8E-78D068A72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ABC516-D93B-4368-B021-9DF04E8EFC6F}" type="slidenum">
              <a:rPr lang="en-US" altLang="zh-TW" smtClean="0"/>
              <a:pPr/>
              <a:t>9</a:t>
            </a:fld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1B8BBC-2477-41AC-B444-D76D7C73A0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52" y="699542"/>
            <a:ext cx="6696000" cy="42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04634"/>
      </p:ext>
    </p:extLst>
  </p:cSld>
  <p:clrMapOvr>
    <a:masterClrMapping/>
  </p:clrMapOvr>
</p:sld>
</file>

<file path=ppt/theme/theme1.xml><?xml version="1.0" encoding="utf-8"?>
<a:theme xmlns:a="http://schemas.openxmlformats.org/drawingml/2006/main" name="QCT-淺色佈景主題">
  <a:themeElements>
    <a:clrScheme name="QuantaQCT-佈景主題-白底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B8CCE4"/>
      </a:folHlink>
    </a:clrScheme>
    <a:fontScheme name="Quanta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Black and white pushpins design template">
  <a:themeElements>
    <a:clrScheme name="PPT03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FF9900"/>
      </a:hlink>
      <a:folHlink>
        <a:srgbClr val="7A87A5"/>
      </a:folHlink>
    </a:clrScheme>
    <a:fontScheme name="自訂 2">
      <a:majorFont>
        <a:latin typeface="Myriad Pro"/>
        <a:ea typeface="微軟正黑體"/>
        <a:cs typeface=""/>
      </a:majorFont>
      <a:minorFont>
        <a:latin typeface="Myriad Pro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QCT-淺色佈景主題">
  <a:themeElements>
    <a:clrScheme name="QuantaQCT-佈景主題-白底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B8CCE4"/>
      </a:folHlink>
    </a:clrScheme>
    <a:fontScheme name="Quanta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18577</TotalTime>
  <Words>482</Words>
  <Application>Microsoft Office PowerPoint</Application>
  <PresentationFormat>如螢幕大小 (16:9)</PresentationFormat>
  <Paragraphs>103</Paragraphs>
  <Slides>13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13</vt:i4>
      </vt:variant>
    </vt:vector>
  </HeadingPairs>
  <TitlesOfParts>
    <vt:vector size="25" baseType="lpstr">
      <vt:lpstr>Calibri 標準體</vt:lpstr>
      <vt:lpstr>Myriad Pro</vt:lpstr>
      <vt:lpstr>微軟正黑體</vt:lpstr>
      <vt:lpstr>新細明體</vt:lpstr>
      <vt:lpstr>Arial</vt:lpstr>
      <vt:lpstr>Arial Black</vt:lpstr>
      <vt:lpstr>Calibri</vt:lpstr>
      <vt:lpstr>Corbel</vt:lpstr>
      <vt:lpstr>Times New Roman</vt:lpstr>
      <vt:lpstr>QCT-淺色佈景主題</vt:lpstr>
      <vt:lpstr>8_Black and white pushpins design template</vt:lpstr>
      <vt:lpstr>1_QCT-淺色佈景主題</vt:lpstr>
      <vt:lpstr> QCT Rackgo X  Yosemite V2</vt:lpstr>
      <vt:lpstr>Agenda</vt:lpstr>
      <vt:lpstr>Overview</vt:lpstr>
      <vt:lpstr>Why We Need this Product</vt:lpstr>
      <vt:lpstr>High Level Features</vt:lpstr>
      <vt:lpstr>Mechanical View-System Level</vt:lpstr>
      <vt:lpstr>Mechanical View-Sled Level</vt:lpstr>
      <vt:lpstr>Mechanical View-Server Card Level</vt:lpstr>
      <vt:lpstr>Block Diagram of System-Yosemite Valley V2</vt:lpstr>
      <vt:lpstr>Block Diagram of Server Card-Twin Lakes </vt:lpstr>
      <vt:lpstr>Design Enhancement</vt:lpstr>
      <vt:lpstr>Compatible Components List &amp; User Guide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Ashley Yu (游馥菱)</dc:creator>
  <cp:lastModifiedBy>Glen Lin</cp:lastModifiedBy>
  <cp:revision>548</cp:revision>
  <dcterms:created xsi:type="dcterms:W3CDTF">2012-08-27T03:22:04Z</dcterms:created>
  <dcterms:modified xsi:type="dcterms:W3CDTF">2018-08-22T15:25:38Z</dcterms:modified>
</cp:coreProperties>
</file>