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6"/>
  </p:notesMasterIdLst>
  <p:sldIdLst>
    <p:sldId id="269" r:id="rId6"/>
    <p:sldId id="272" r:id="rId7"/>
    <p:sldId id="274" r:id="rId8"/>
    <p:sldId id="394" r:id="rId9"/>
    <p:sldId id="395" r:id="rId10"/>
    <p:sldId id="397" r:id="rId11"/>
    <p:sldId id="398" r:id="rId12"/>
    <p:sldId id="396" r:id="rId13"/>
    <p:sldId id="273" r:id="rId14"/>
    <p:sldId id="362" r:id="rId15"/>
  </p:sldIdLst>
  <p:sldSz cx="24384000" cy="13716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eightSansLFPro" panose="02000506030000020004" pitchFamily="50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985" autoAdjust="0"/>
  </p:normalViewPr>
  <p:slideViewPr>
    <p:cSldViewPr snapToGrid="0">
      <p:cViewPr varScale="1">
        <p:scale>
          <a:sx n="31" d="100"/>
          <a:sy n="31" d="100"/>
        </p:scale>
        <p:origin x="1296" y="102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39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7286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AC4C62-3DB6-45A5-AA9A-E07143A19F88}"/>
              </a:ext>
            </a:extLst>
          </p:cNvPr>
          <p:cNvGrpSpPr/>
          <p:nvPr/>
        </p:nvGrpSpPr>
        <p:grpSpPr>
          <a:xfrm>
            <a:off x="20651903" y="230060"/>
            <a:ext cx="3284100" cy="3812200"/>
            <a:chOff x="20651903" y="230060"/>
            <a:chExt cx="3284100" cy="3812200"/>
          </a:xfrm>
        </p:grpSpPr>
        <p:pic>
          <p:nvPicPr>
            <p:cNvPr id="7" name="Google Shape;57;p13">
              <a:extLst>
                <a:ext uri="{FF2B5EF4-FFF2-40B4-BE49-F238E27FC236}">
                  <a16:creationId xmlns:a16="http://schemas.microsoft.com/office/drawing/2014/main" id="{B8DCF3B2-9C82-409C-9BF5-8FE2A98FFF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832515" y="230060"/>
              <a:ext cx="2954525" cy="295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8;p13">
              <a:extLst>
                <a:ext uri="{FF2B5EF4-FFF2-40B4-BE49-F238E27FC236}">
                  <a16:creationId xmlns:a16="http://schemas.microsoft.com/office/drawing/2014/main" id="{204DAFB5-094E-4170-A9BA-49F3DF8C2BD0}"/>
                </a:ext>
              </a:extLst>
            </p:cNvPr>
            <p:cNvSpPr/>
            <p:nvPr/>
          </p:nvSpPr>
          <p:spPr>
            <a:xfrm>
              <a:off x="20651903" y="3338760"/>
              <a:ext cx="3284100" cy="70350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710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August 2022</a:t>
            </a:r>
          </a:p>
          <a:p>
            <a:pPr lvl="0">
              <a:lnSpc>
                <a:spcPct val="100000"/>
              </a:lnSpc>
            </a:pP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 2022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Experience Lab 2022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Future topics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Global Summit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2"/>
            <a:ext cx="21031199" cy="95610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There are 6 abstracts related to NIC has been tentatively accepted for presentation.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Final decision to be made after reviewing presentation materials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Draft presentation needs to be submitted by August 26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5FCE078-06B2-7005-082F-19323459B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65817"/>
              </p:ext>
            </p:extLst>
          </p:nvPr>
        </p:nvGraphicFramePr>
        <p:xfrm>
          <a:off x="3980758" y="7866887"/>
          <a:ext cx="1733296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066">
                  <a:extLst>
                    <a:ext uri="{9D8B030D-6E8A-4147-A177-3AD203B41FA5}">
                      <a16:colId xmlns:a16="http://schemas.microsoft.com/office/drawing/2014/main" val="1749008771"/>
                    </a:ext>
                  </a:extLst>
                </a:gridCol>
                <a:gridCol w="12637894">
                  <a:extLst>
                    <a:ext uri="{9D8B030D-6E8A-4147-A177-3AD203B41FA5}">
                      <a16:colId xmlns:a16="http://schemas.microsoft.com/office/drawing/2014/main" val="603739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2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dirty="0">
                          <a:effectLst/>
                        </a:rPr>
                        <a:t>2841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>
                          <a:effectLst/>
                        </a:rPr>
                        <a:t>OCP NIC 3.0 Design Specification Update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9755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>
                          <a:effectLst/>
                        </a:rPr>
                        <a:t>2788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>
                          <a:effectLst/>
                        </a:rPr>
                        <a:t>Leveraging Existing OCP NIC Interconnect for PCIe Gen 6 Architectures.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25444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>
                          <a:effectLst/>
                        </a:rPr>
                        <a:t>2617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 dirty="0">
                          <a:effectLst/>
                        </a:rPr>
                        <a:t>OCP NIC 3.0: Present and The Future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330071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dirty="0">
                          <a:effectLst/>
                        </a:rPr>
                        <a:t>2683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>
                          <a:effectLst/>
                        </a:rPr>
                        <a:t>Advanced thermal testing and characterization for pluggable IO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29588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>
                          <a:effectLst/>
                        </a:rPr>
                        <a:t>2705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 dirty="0">
                          <a:effectLst/>
                        </a:rPr>
                        <a:t>New TSFF test fixture airflow measurements and definitions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91907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dirty="0">
                          <a:effectLst/>
                        </a:rPr>
                        <a:t>2783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 dirty="0" err="1">
                          <a:effectLst/>
                        </a:rPr>
                        <a:t>SmartNIC</a:t>
                      </a:r>
                      <a:r>
                        <a:rPr lang="en-US" sz="3200" dirty="0">
                          <a:effectLst/>
                        </a:rPr>
                        <a:t> &amp; OCP NIC-3 in Modular Hardware Systems (DC-MHS)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738934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55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B9EE-7F6C-7A8F-D769-2103F26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Experience Lab in OCP Summit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AB807-26DC-288E-CA8B-9A81E2C66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668270"/>
            <a:ext cx="20616041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There is a space for in-person NIC 3.0 demo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If you are interested, let us know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All NIC 3.0 compliant product demonstration are welcome. Especially calling for TSFF and non-NIC product demo</a:t>
            </a:r>
          </a:p>
        </p:txBody>
      </p:sp>
    </p:spTree>
    <p:extLst>
      <p:ext uri="{BB962C8B-B14F-4D97-AF65-F5344CB8AC3E}">
        <p14:creationId xmlns:p14="http://schemas.microsoft.com/office/powerpoint/2010/main" val="373398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PCIe</a:t>
            </a:r>
            <a:r>
              <a:rPr lang="en-US" baseline="30000" dirty="0"/>
              <a:t>®</a:t>
            </a:r>
            <a:r>
              <a:rPr lang="en-US" dirty="0"/>
              <a:t> 5.0 SI Test Fixtures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12573990" cy="9492062"/>
          </a:xfrm>
        </p:spPr>
        <p:txBody>
          <a:bodyPr wrap="square" anchor="t">
            <a:normAutofit fontScale="70000" lnSpcReduction="20000"/>
          </a:bodyPr>
          <a:lstStyle/>
          <a:p>
            <a:r>
              <a:rPr lang="en-US" dirty="0"/>
              <a:t>CLB 5.0 32GT/s status:</a:t>
            </a:r>
          </a:p>
          <a:p>
            <a:pPr lvl="1"/>
            <a:r>
              <a:rPr lang="en-US" dirty="0"/>
              <a:t>Based on 4.0 design</a:t>
            </a:r>
          </a:p>
          <a:p>
            <a:pPr lvl="1"/>
            <a:r>
              <a:rPr lang="en-US" dirty="0"/>
              <a:t>ECAD completed &amp; ordered July 29th </a:t>
            </a:r>
          </a:p>
          <a:p>
            <a:pPr lvl="2"/>
            <a:r>
              <a:rPr lang="en-US" dirty="0"/>
              <a:t>Anti-pads removed</a:t>
            </a:r>
          </a:p>
          <a:p>
            <a:pPr lvl="2"/>
            <a:r>
              <a:rPr lang="en-US" dirty="0"/>
              <a:t>Additional trace tuning to mitigate discontinuities based on measured data</a:t>
            </a:r>
          </a:p>
          <a:p>
            <a:pPr lvl="1"/>
            <a:r>
              <a:rPr lang="en-US" dirty="0"/>
              <a:t>BOM kit ready for assembly</a:t>
            </a:r>
            <a:r>
              <a:rPr lang="en-US"/>
              <a:t>; Seeking </a:t>
            </a:r>
            <a:r>
              <a:rPr lang="en-US" dirty="0"/>
              <a:t>PCB complete date</a:t>
            </a:r>
          </a:p>
          <a:p>
            <a:endParaRPr lang="en-US" dirty="0"/>
          </a:p>
          <a:p>
            <a:r>
              <a:rPr lang="en-US" dirty="0"/>
              <a:t>CBB 5.0 32GT/s status:</a:t>
            </a:r>
          </a:p>
          <a:p>
            <a:pPr lvl="1"/>
            <a:r>
              <a:rPr lang="en-US" dirty="0"/>
              <a:t>Based on 4.0 design</a:t>
            </a:r>
          </a:p>
          <a:p>
            <a:pPr lvl="1"/>
            <a:r>
              <a:rPr lang="en-US" dirty="0"/>
              <a:t>Updates to align with PCI-SIG</a:t>
            </a:r>
            <a:r>
              <a:rPr lang="en-US" baseline="30000" dirty="0"/>
              <a:t>®</a:t>
            </a:r>
          </a:p>
          <a:p>
            <a:pPr lvl="1"/>
            <a:r>
              <a:rPr lang="en-US" dirty="0"/>
              <a:t>Route tuning starts once CLB verified in lab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F4AD81-2A51-43AE-A3E9-498E322E41BF}"/>
              </a:ext>
            </a:extLst>
          </p:cNvPr>
          <p:cNvGrpSpPr/>
          <p:nvPr/>
        </p:nvGrpSpPr>
        <p:grpSpPr>
          <a:xfrm>
            <a:off x="16150390" y="4386342"/>
            <a:ext cx="7061070" cy="5691440"/>
            <a:chOff x="8075195" y="2193171"/>
            <a:chExt cx="3530535" cy="28457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259D99-31B0-4C29-84BD-B6D76326E8DD}"/>
                </a:ext>
              </a:extLst>
            </p:cNvPr>
            <p:cNvSpPr txBox="1"/>
            <p:nvPr/>
          </p:nvSpPr>
          <p:spPr>
            <a:xfrm>
              <a:off x="8537541" y="2193171"/>
              <a:ext cx="2605842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u="sng" dirty="0"/>
                <a:t>OCP NIC 3.0 SFF CLB 5.0 prototype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6B2DA-5A6B-42DD-8BB0-D248402C115A}"/>
                </a:ext>
              </a:extLst>
            </p:cNvPr>
            <p:cNvGrpSpPr/>
            <p:nvPr/>
          </p:nvGrpSpPr>
          <p:grpSpPr>
            <a:xfrm>
              <a:off x="8075195" y="2459367"/>
              <a:ext cx="3530535" cy="2579524"/>
              <a:chOff x="8075195" y="2012365"/>
              <a:chExt cx="3530535" cy="2579524"/>
            </a:xfrm>
          </p:grpSpPr>
          <p:pic>
            <p:nvPicPr>
              <p:cNvPr id="6" name="Picture 5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71E345F4-72BA-4B80-B521-1B80AB60F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75195" y="2012365"/>
                <a:ext cx="3530535" cy="2579524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F5E20-71D8-4D7F-9DE0-5CF0F1391D94}"/>
                  </a:ext>
                </a:extLst>
              </p:cNvPr>
              <p:cNvSpPr txBox="1"/>
              <p:nvPr/>
            </p:nvSpPr>
            <p:spPr>
              <a:xfrm>
                <a:off x="9790963" y="2226562"/>
                <a:ext cx="69506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Calibration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F7AA15-D1AC-47A0-9A9C-7909690A4CB3}"/>
                  </a:ext>
                </a:extLst>
              </p:cNvPr>
              <p:cNvSpPr txBox="1"/>
              <p:nvPr/>
            </p:nvSpPr>
            <p:spPr>
              <a:xfrm>
                <a:off x="8594984" y="3071295"/>
                <a:ext cx="7784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CLB board 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E05C93-FB2F-477D-BCB8-B8A3854765DD}"/>
                  </a:ext>
                </a:extLst>
              </p:cNvPr>
              <p:cNvSpPr txBox="1"/>
              <p:nvPr/>
            </p:nvSpPr>
            <p:spPr>
              <a:xfrm>
                <a:off x="9196470" y="4361057"/>
                <a:ext cx="11631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Impedance Coupon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1AF4E5-0122-4A7F-A551-2360FF79B557}"/>
                  </a:ext>
                </a:extLst>
              </p:cNvPr>
              <p:cNvSpPr txBox="1"/>
              <p:nvPr/>
            </p:nvSpPr>
            <p:spPr>
              <a:xfrm>
                <a:off x="10147792" y="3071295"/>
                <a:ext cx="7784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CLB board 2</a:t>
                </a:r>
              </a:p>
            </p:txBody>
          </p:sp>
        </p:grp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19B9D4-C0EE-4983-A4AC-BBBA9B7D5840}"/>
              </a:ext>
            </a:extLst>
          </p:cNvPr>
          <p:cNvSpPr/>
          <p:nvPr/>
        </p:nvSpPr>
        <p:spPr>
          <a:xfrm>
            <a:off x="1" y="13254159"/>
            <a:ext cx="1781298" cy="461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Jason</a:t>
            </a:r>
          </a:p>
        </p:txBody>
      </p:sp>
    </p:spTree>
    <p:extLst>
      <p:ext uri="{BB962C8B-B14F-4D97-AF65-F5344CB8AC3E}">
        <p14:creationId xmlns:p14="http://schemas.microsoft.com/office/powerpoint/2010/main" val="3694905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34586E-86DB-46C7-B9DF-6CF687B1A1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153" y="3080961"/>
            <a:ext cx="13567504" cy="8616233"/>
          </a:xfrm>
        </p:spPr>
        <p:txBody>
          <a:bodyPr/>
          <a:lstStyle/>
          <a:p>
            <a:pPr marL="22226" indent="0">
              <a:buNone/>
            </a:pPr>
            <a:r>
              <a:rPr lang="en-US" sz="4500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TTF was designed to support speeds up to PCIe® 5.0 32GT/s</a:t>
            </a:r>
          </a:p>
          <a:p>
            <a:pPr lvl="1"/>
            <a:r>
              <a:rPr lang="en-US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Uses very low-loss material</a:t>
            </a:r>
          </a:p>
          <a:p>
            <a:pPr marL="22226" indent="0">
              <a:buNone/>
            </a:pPr>
            <a:r>
              <a:rPr lang="en-US" sz="4500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Cable assembly must be updated for 32GT/s signaling transmission</a:t>
            </a:r>
          </a:p>
          <a:p>
            <a:pPr lvl="1"/>
            <a:r>
              <a:rPr lang="en-US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Received 1 of 2 cable assemblies</a:t>
            </a:r>
          </a:p>
          <a:p>
            <a:pPr lvl="1"/>
            <a:r>
              <a:rPr lang="en-US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Lab experimentation requires NIC 3.0 PCIE Gen5 unit</a:t>
            </a:r>
          </a:p>
          <a:p>
            <a:pPr marL="22226" indent="0">
              <a:buNone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96777A-1A87-4EF5-92D1-7216F280F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153" y="841738"/>
            <a:ext cx="21438112" cy="1069898"/>
          </a:xfrm>
        </p:spPr>
        <p:txBody>
          <a:bodyPr/>
          <a:lstStyle/>
          <a:p>
            <a:r>
              <a:rPr lang="en-US" sz="10000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PCIe® 5.0 Thermal Test Fixture (TTF)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8969-43F8-47D3-BFA6-42E34DA1A61C}"/>
              </a:ext>
            </a:extLst>
          </p:cNvPr>
          <p:cNvGrpSpPr/>
          <p:nvPr/>
        </p:nvGrpSpPr>
        <p:grpSpPr>
          <a:xfrm>
            <a:off x="16400818" y="3897043"/>
            <a:ext cx="6166714" cy="4567474"/>
            <a:chOff x="8200409" y="1948521"/>
            <a:chExt cx="3083357" cy="228373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6F2B7B-06D1-4FA6-A8EF-C48BED2A9CBC}"/>
                </a:ext>
              </a:extLst>
            </p:cNvPr>
            <p:cNvSpPr txBox="1"/>
            <p:nvPr/>
          </p:nvSpPr>
          <p:spPr>
            <a:xfrm>
              <a:off x="8973132" y="1948521"/>
              <a:ext cx="155908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u="sng" dirty="0"/>
                <a:t>OCP NIC 3.0 TTF in use</a:t>
              </a:r>
            </a:p>
          </p:txBody>
        </p:sp>
        <p:pic>
          <p:nvPicPr>
            <p:cNvPr id="6" name="Picture 5" descr="A picture containing text, indoor, table, worktable&#10;&#10;Description automatically generated">
              <a:extLst>
                <a:ext uri="{FF2B5EF4-FFF2-40B4-BE49-F238E27FC236}">
                  <a16:creationId xmlns:a16="http://schemas.microsoft.com/office/drawing/2014/main" id="{7FD6CA16-2AE6-4958-B795-A4F49A674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0409" y="2174858"/>
              <a:ext cx="3083357" cy="2057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7EB43-108B-4675-8707-04EF1D75DFEA}"/>
              </a:ext>
            </a:extLst>
          </p:cNvPr>
          <p:cNvGrpSpPr/>
          <p:nvPr/>
        </p:nvGrpSpPr>
        <p:grpSpPr>
          <a:xfrm>
            <a:off x="16400819" y="8891532"/>
            <a:ext cx="6166714" cy="2399308"/>
            <a:chOff x="8200409" y="4445766"/>
            <a:chExt cx="3083357" cy="11996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9E75C4-65A4-4A48-9E91-450A01563AC4}"/>
                </a:ext>
              </a:extLst>
            </p:cNvPr>
            <p:cNvSpPr txBox="1"/>
            <p:nvPr/>
          </p:nvSpPr>
          <p:spPr>
            <a:xfrm>
              <a:off x="8573788" y="4445766"/>
              <a:ext cx="237901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u="sng" dirty="0"/>
                <a:t>Example cable assembly from </a:t>
              </a:r>
              <a:r>
                <a:rPr lang="en-US" sz="2100" u="sng" dirty="0" err="1"/>
                <a:t>Samtec</a:t>
              </a:r>
              <a:endParaRPr lang="en-US" sz="2100" u="sng" dirty="0"/>
            </a:p>
          </p:txBody>
        </p:sp>
        <p:pic>
          <p:nvPicPr>
            <p:cNvPr id="5" name="Picture 4" descr="A picture containing text, wall&#10;&#10;Description automatically generated">
              <a:extLst>
                <a:ext uri="{FF2B5EF4-FFF2-40B4-BE49-F238E27FC236}">
                  <a16:creationId xmlns:a16="http://schemas.microsoft.com/office/drawing/2014/main" id="{0011707A-C4A5-44D0-8E44-537A1F383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0409" y="4779580"/>
              <a:ext cx="3083357" cy="865840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63AB3B-ECCA-4ACC-9815-AF556CB806BE}"/>
              </a:ext>
            </a:extLst>
          </p:cNvPr>
          <p:cNvSpPr/>
          <p:nvPr/>
        </p:nvSpPr>
        <p:spPr>
          <a:xfrm>
            <a:off x="1" y="13254159"/>
            <a:ext cx="1781298" cy="461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Jason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A9731D-170F-43E4-9C91-4A7CD0B7774A}"/>
              </a:ext>
            </a:extLst>
          </p:cNvPr>
          <p:cNvSpPr txBox="1"/>
          <p:nvPr/>
        </p:nvSpPr>
        <p:spPr>
          <a:xfrm>
            <a:off x="1543793" y="10425000"/>
            <a:ext cx="1316973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</a:rPr>
              <a:t>Request for a contributor to supply a Gen5 card for validation</a:t>
            </a:r>
          </a:p>
        </p:txBody>
      </p:sp>
    </p:spTree>
    <p:extLst>
      <p:ext uri="{BB962C8B-B14F-4D97-AF65-F5344CB8AC3E}">
        <p14:creationId xmlns:p14="http://schemas.microsoft.com/office/powerpoint/2010/main" val="3957979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2"/>
            <a:ext cx="21031199" cy="95610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Pick up on PCIe Gen6 crosstalk recommendation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USB3.0 support on NIC 3.0. Intent to resolve inability to go beyond 100Mbps NCSI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Case study regarding a larger NIC size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5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104212</TotalTime>
  <Words>413</Words>
  <Application>Microsoft Office PowerPoint</Application>
  <PresentationFormat>Custom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FreightSansLFPro Medium</vt:lpstr>
      <vt:lpstr>Arial</vt:lpstr>
      <vt:lpstr>FreightSansLFPro</vt:lpstr>
      <vt:lpstr>Source Sans Pro</vt:lpstr>
      <vt:lpstr>Calibri</vt:lpstr>
      <vt:lpstr>FreightSansLFPro Semibold</vt:lpstr>
      <vt:lpstr>OCP Template</vt:lpstr>
      <vt:lpstr>Custom Design</vt:lpstr>
      <vt:lpstr>PowerPoint Presentation</vt:lpstr>
      <vt:lpstr>PowerPoint Presentation</vt:lpstr>
      <vt:lpstr>Agenda</vt:lpstr>
      <vt:lpstr>OCP Global Summit 2022</vt:lpstr>
      <vt:lpstr>OCP Experience Lab in OCP Summit</vt:lpstr>
      <vt:lpstr>PCIe® 5.0 SI Test Fixtures</vt:lpstr>
      <vt:lpstr>PowerPoint Presentation</vt:lpstr>
      <vt:lpstr>Future topics</vt:lpstr>
      <vt:lpstr>PowerPoint Presentation</vt:lpstr>
      <vt:lpstr>Gather feedback throughout the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55</cp:revision>
  <dcterms:created xsi:type="dcterms:W3CDTF">2021-04-03T06:06:31Z</dcterms:created>
  <dcterms:modified xsi:type="dcterms:W3CDTF">2022-08-03T15:50:34Z</dcterms:modified>
</cp:coreProperties>
</file>