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20"/>
  </p:notesMasterIdLst>
  <p:sldIdLst>
    <p:sldId id="269" r:id="rId6"/>
    <p:sldId id="272" r:id="rId7"/>
    <p:sldId id="274" r:id="rId8"/>
    <p:sldId id="359" r:id="rId9"/>
    <p:sldId id="363" r:id="rId10"/>
    <p:sldId id="368" r:id="rId11"/>
    <p:sldId id="364" r:id="rId12"/>
    <p:sldId id="365" r:id="rId13"/>
    <p:sldId id="362" r:id="rId14"/>
    <p:sldId id="355" r:id="rId15"/>
    <p:sldId id="366" r:id="rId16"/>
    <p:sldId id="367" r:id="rId17"/>
    <p:sldId id="273" r:id="rId18"/>
    <p:sldId id="357" r:id="rId19"/>
  </p:sldIdLst>
  <p:sldSz cx="24384000" cy="13716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eightSansLFPro" panose="02000506030000020004" pitchFamily="50" charset="0"/>
      <p:regular r:id="rId25"/>
      <p:bold r:id="rId26"/>
      <p:italic r:id="rId27"/>
      <p:boldItalic r:id="rId28"/>
    </p:embeddedFont>
    <p:embeddedFont>
      <p:font typeface="FreightSansLFPro Med" panose="02000606030000020004" pitchFamily="50" charset="0"/>
      <p:regular r:id="rId29"/>
      <p:italic r:id="rId30"/>
    </p:embeddedFont>
    <p:embeddedFont>
      <p:font typeface="FreightSansLFPro SmBd" panose="02000503040000020004" pitchFamily="50" charset="0"/>
      <p:bold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63" d="100"/>
          <a:sy n="63" d="100"/>
        </p:scale>
        <p:origin x="756" y="102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pencompute.org/summit/global-summit/call-for-paper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workgroup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Good process on thermal alignment from workgroup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Alignment achieved: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the models are comparable among MLNX dummy heater, </a:t>
            </a:r>
            <a:r>
              <a:rPr lang="en-US" sz="4800" dirty="0" err="1"/>
              <a:t>Luxshare</a:t>
            </a:r>
            <a:r>
              <a:rPr lang="en-US" sz="4800" dirty="0"/>
              <a:t>, and multilane model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that the case temperature difference goes down when heatsink applies, wait the final simulation results from MLNX and Molex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in the future that we can use multi-lane module to perform thermal validation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to use </a:t>
            </a:r>
            <a:r>
              <a:rPr lang="en-US" sz="4800" dirty="0" err="1"/>
              <a:t>Tcase</a:t>
            </a:r>
            <a:r>
              <a:rPr lang="en-US" sz="4800" dirty="0"/>
              <a:t> closer to the hot spot as the monitor point instead of the average surface temp</a:t>
            </a:r>
          </a:p>
        </p:txBody>
      </p:sp>
    </p:spTree>
    <p:extLst>
      <p:ext uri="{BB962C8B-B14F-4D97-AF65-F5344CB8AC3E}">
        <p14:creationId xmlns:p14="http://schemas.microsoft.com/office/powerpoint/2010/main" val="425561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2A9A-CC4F-4BCB-8C65-3353BAB8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workgroup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74412-4682-425C-8222-072FA0557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" y="3304690"/>
            <a:ext cx="12756995" cy="640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DF221-274C-49D9-8807-7AE69383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099" y="3511669"/>
            <a:ext cx="9728852" cy="598916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990885-2281-454F-AEC4-48CDE85F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9739207"/>
            <a:ext cx="21031199" cy="154029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Large thermal gradient at top of module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to use </a:t>
            </a:r>
            <a:r>
              <a:rPr lang="en-US" sz="4800" dirty="0" err="1"/>
              <a:t>Tcase</a:t>
            </a:r>
            <a:r>
              <a:rPr lang="en-US" sz="4800" dirty="0"/>
              <a:t> near hot-stop instead of average surface temperature </a:t>
            </a:r>
          </a:p>
        </p:txBody>
      </p:sp>
    </p:spTree>
    <p:extLst>
      <p:ext uri="{BB962C8B-B14F-4D97-AF65-F5344CB8AC3E}">
        <p14:creationId xmlns:p14="http://schemas.microsoft.com/office/powerpoint/2010/main" val="230302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735B-3479-42C9-A7C5-D2ECF279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BCEE-F41F-4B01-8FF8-E4ECAD17A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We are used to call Mezzanine group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Then we are focused on NIC, so naturally we are being recognized as the OCP NIC group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What do you think we abstract our focus on NIC to something more generic?</a:t>
            </a:r>
          </a:p>
        </p:txBody>
      </p:sp>
    </p:spTree>
    <p:extLst>
      <p:ext uri="{BB962C8B-B14F-4D97-AF65-F5344CB8AC3E}">
        <p14:creationId xmlns:p14="http://schemas.microsoft.com/office/powerpoint/2010/main" val="164395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180A-EA37-4154-9EDF-78534590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2021 OCP Global Summit -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D421-36F1-400A-B4FE-E308506E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9" y="3640368"/>
            <a:ext cx="11605846" cy="5996353"/>
          </a:xfrm>
        </p:spPr>
        <p:txBody>
          <a:bodyPr/>
          <a:lstStyle/>
          <a:p>
            <a:r>
              <a:rPr lang="en-US" dirty="0"/>
              <a:t>OCP NIC Experience Lab demo coordination</a:t>
            </a:r>
          </a:p>
          <a:p>
            <a:pPr marL="228600" indent="0"/>
            <a:r>
              <a:rPr lang="en-US" dirty="0"/>
              <a:t>2019: Facebook</a:t>
            </a:r>
          </a:p>
          <a:p>
            <a:pPr marL="228600" indent="0"/>
            <a:r>
              <a:rPr lang="en-US" dirty="0"/>
              <a:t>2020: Intel &amp; Nvidia</a:t>
            </a:r>
          </a:p>
          <a:p>
            <a:pPr marL="228600" indent="0"/>
            <a:r>
              <a:rPr lang="en-US" dirty="0"/>
              <a:t>2021: Broadcom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A2D7A-0567-4A46-9700-FA08E7BE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14" y="4606819"/>
            <a:ext cx="9050013" cy="5029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E13B09-E5B0-4F66-8C75-605D7F5BB9AC}"/>
              </a:ext>
            </a:extLst>
          </p:cNvPr>
          <p:cNvSpPr/>
          <p:nvPr/>
        </p:nvSpPr>
        <p:spPr>
          <a:xfrm>
            <a:off x="5472313" y="3662819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-2020-</a:t>
            </a:r>
          </a:p>
        </p:txBody>
      </p:sp>
    </p:spTree>
    <p:extLst>
      <p:ext uri="{BB962C8B-B14F-4D97-AF65-F5344CB8AC3E}">
        <p14:creationId xmlns:p14="http://schemas.microsoft.com/office/powerpoint/2010/main" val="88709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651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August 2021</a:t>
            </a:r>
            <a:br>
              <a:rPr lang="en-US" sz="8000" dirty="0"/>
            </a:br>
            <a:endParaRPr lang="en-US" sz="8000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NIC3.0 spec update (draft)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 Gen5 test fixture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workgroup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1F13-2B3E-4864-939C-E39622EC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2021 OCP Global Summit - Workshop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E2C73-5BBC-4D37-9AF8-0B15DDA5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14" y="2506617"/>
            <a:ext cx="8809479" cy="9064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7CFECB-5D3C-44F9-AC98-4D0740EEA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96" y="2633352"/>
            <a:ext cx="13067351" cy="8449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E2E387-933F-436E-B281-A4C6D8E05DC2}"/>
              </a:ext>
            </a:extLst>
          </p:cNvPr>
          <p:cNvSpPr txBox="1"/>
          <p:nvPr/>
        </p:nvSpPr>
        <p:spPr>
          <a:xfrm>
            <a:off x="6945924" y="11806708"/>
            <a:ext cx="956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https://www.opencompute.org/summit/global-summit/call-for-papers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E7D382-FF01-4176-A4A3-9F852CEFD1A2}"/>
              </a:ext>
            </a:extLst>
          </p:cNvPr>
          <p:cNvSpPr/>
          <p:nvPr/>
        </p:nvSpPr>
        <p:spPr>
          <a:xfrm>
            <a:off x="14558385" y="6400000"/>
            <a:ext cx="740229" cy="63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8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EFC7-84D6-408A-81FB-16BBD424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2021 OCP Global Summit - Abstract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BD5B3-854F-450B-9329-88C8E7053EE7}"/>
              </a:ext>
            </a:extLst>
          </p:cNvPr>
          <p:cNvSpPr/>
          <p:nvPr/>
        </p:nvSpPr>
        <p:spPr>
          <a:xfrm>
            <a:off x="8400585" y="2832409"/>
            <a:ext cx="7582829" cy="127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OCP NIC 3.0 DPU management</a:t>
            </a:r>
          </a:p>
          <a:p>
            <a:pPr algn="ctr"/>
            <a:r>
              <a:rPr lang="en-US" sz="2800" i="1" dirty="0"/>
              <a:t>Nvidia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8BA446-3C81-4C85-B2DD-7BAF8D1C871A}"/>
              </a:ext>
            </a:extLst>
          </p:cNvPr>
          <p:cNvSpPr/>
          <p:nvPr/>
        </p:nvSpPr>
        <p:spPr>
          <a:xfrm>
            <a:off x="8400584" y="4560848"/>
            <a:ext cx="7582829" cy="127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OCP NIC 3.0: Thermal Considerations</a:t>
            </a:r>
          </a:p>
          <a:p>
            <a:pPr algn="ctr"/>
            <a:r>
              <a:rPr lang="en-US" sz="2800" i="1" dirty="0"/>
              <a:t>Facebook, Molex, Nvidia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A2ED1-A81C-491D-9745-935225BDCEB8}"/>
              </a:ext>
            </a:extLst>
          </p:cNvPr>
          <p:cNvSpPr/>
          <p:nvPr/>
        </p:nvSpPr>
        <p:spPr>
          <a:xfrm>
            <a:off x="8400583" y="6289286"/>
            <a:ext cx="7582829" cy="1540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Benefits of using FPGA based accelerators in Networking, Storage and Memory</a:t>
            </a:r>
          </a:p>
          <a:p>
            <a:pPr algn="ctr"/>
            <a:r>
              <a:rPr lang="en-US" sz="2800" i="1" dirty="0"/>
              <a:t>Smart Modular Technology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58C782-7299-4AFE-A697-D19B9326BAE9}"/>
              </a:ext>
            </a:extLst>
          </p:cNvPr>
          <p:cNvSpPr/>
          <p:nvPr/>
        </p:nvSpPr>
        <p:spPr>
          <a:xfrm>
            <a:off x="8400583" y="8286783"/>
            <a:ext cx="7582829" cy="127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OCP NIC: What's now and the future?</a:t>
            </a:r>
          </a:p>
          <a:p>
            <a:pPr algn="ctr"/>
            <a:r>
              <a:rPr lang="en-US" sz="2800" i="1" dirty="0"/>
              <a:t>OCP NIC Sub-group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B6B3EA-A8F6-42E2-A5D1-5D7D04F5016B}"/>
              </a:ext>
            </a:extLst>
          </p:cNvPr>
          <p:cNvSpPr/>
          <p:nvPr/>
        </p:nvSpPr>
        <p:spPr>
          <a:xfrm>
            <a:off x="8400582" y="10015221"/>
            <a:ext cx="7582829" cy="127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OCP 3.0 NIC TSFF implementation and advantages</a:t>
            </a:r>
          </a:p>
          <a:p>
            <a:pPr algn="ctr"/>
            <a:r>
              <a:rPr lang="en-US" sz="2800" i="1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162175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4FE8-3595-4F70-8CAB-C9306BB0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A708F-4756-4D39-AB26-FE814CB8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318" y="3144643"/>
            <a:ext cx="4829849" cy="962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A34A1-5F70-4E8A-81A8-90922587A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18" y="4576335"/>
            <a:ext cx="4829849" cy="1000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6448F8-CF90-41E6-AB3C-52047AF57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577" y="6046133"/>
            <a:ext cx="4810796" cy="952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5FAB8E-E090-4322-A081-A6F8BB6AD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371" y="7468299"/>
            <a:ext cx="4810796" cy="943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E41BBC-70FE-47C3-B6D9-FDBF14ADF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371" y="8880939"/>
            <a:ext cx="4867954" cy="1019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0AAB71-1721-4368-B829-0D973A392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208" y="10571357"/>
            <a:ext cx="476316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1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657D-4836-41CB-A923-8F76F669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OCP Global Summit Experience Lab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272D-5F8F-4937-B687-E3262F9C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11889"/>
            <a:ext cx="21031199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Several companies express initial interest regarding experience lab demo. Broadcom/Hemal will lead the preparation.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Demo can be hardware or software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New acceptance criteria from OCP Foundation might impact eligibility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Solicit TSFF, 2+ OCP NIC slots &amp; non-NIC on top of our NICs demo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Cross group demo: ODSA + NIC adapter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DF994-34E7-4B82-BBAA-0F737968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51" y="11203572"/>
            <a:ext cx="17923423" cy="3060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3E298-4DF3-41A7-8BA4-21B2B4162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253" y="11203572"/>
            <a:ext cx="8047936" cy="2185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E9441-6807-4B2D-81E3-775C7D650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583" y="7675219"/>
            <a:ext cx="12614560" cy="33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4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285B-42C3-4D02-B06D-B03564AE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NIC3.0 spec update 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0E32-83C3-4AF4-83F0-ABEF3C49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70549"/>
            <a:ext cx="21031199" cy="1040891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TSFF form factor and minor changes included in 1v11 RC review. Please feedback by August 4, 2021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General – Changed “SFF” references to “SFF/TSFF” where applicable.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General – Format all tables with repeated headers when they span multiple pages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1.2 – Added Molex to the acknowledgements section.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1.4 – Added TSFF, OSFP-RHS and QSFP-DD to the acronyms section.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1.6, 2.1.1 – Added text for TSFF and clarify TSFF shares the same mechanical outline as SFF.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1.7.1 – Added TSFF to the OCP NIC 3.0 Form Factor Dimensions table; add Max Z-height information.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1.7.2.x - Updated text "Up to PCIe Gen 5 (32 GT/s) support"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2.2 - Add QSFP-DD, OSFP-RHS for TSFF in Line side implementation. Add QSFP-DD, OSFP to standards cross reference table.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2.4.1, 2.4.2 – Updated faceplate subassembly drawing and BOM callouts.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2.4.4 – Added TSFF generic faceplate drawings. Drawings only contain dimensional deltas from SFF.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2.5.2 – Added TSFF keep out zones. Drawings only contain dimensional deltas from SFF.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2.8.5 - Replaced Figure 56 - SFF Baseboard Chassis CTF dimensions (Rear Rail Guide View) as it was clipped in the previous release.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2.8.6, 2.8.7, 2.8.8, 2.8.9 – Added TSFF CTF dimensions for pull tab, ejector and internal lock board dimensions. Add TSFF baseboard CTF dimensions. Drawings only contain dimensional deltas from SFF.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2.10 - Added TSFF Generic faceplate assembly CAD.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3.4.2, 3.5.4 – Clarified that the BIF[2:0]# pins shall not change states after AUX_PWR_EN is asserted.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3.4.4 – Clarified that the RBT_ISOLATE# signal shall not change state even when the NIC_PWR_GOOD signal is in the don't care state.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3.7.3 – Added note regarding the use of light pipes above I/O cage assemblies for TSFF and cage implementations.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3.11 – Clarified power down sequencing diagram - +12V_EDGE may optionally be disabled in ID Mode. This mirrors the same behavior for the power up sequencing diagram.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5.1 – Added note stating the SFF and TSFF timing parameters are the same since the cards may share the same PBA.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6.2.2, 6.2.5 – Added placeholder headings for the hot and cold aisle cooling graphs for TSFF.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6.4.2 – Added placeholder heading for the TSFF thermal test fixture.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6.4.5 – Added placeholder figure headings for the TSFF candlestick air velocity vs volume flow graphs.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Section 7.1.3 – Updated Safety requirements. 60950-1 was withdrawn as of 12/20/2020. 62368-1 replaced 60950-1.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3EDBA757-2DA8-4E05-8749-178C6749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92" y="4326750"/>
            <a:ext cx="14273741" cy="227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8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Jason/Jon to provide an update on PCIe Gen5 test fixture</a:t>
            </a:r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23641</TotalTime>
  <Words>906</Words>
  <Application>Microsoft Office PowerPoint</Application>
  <PresentationFormat>Custom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FreightSansLFPro SmBd</vt:lpstr>
      <vt:lpstr>FreightSansLFPro Semibold</vt:lpstr>
      <vt:lpstr>FreightSansLFPro Med</vt:lpstr>
      <vt:lpstr>Source Sans Pro</vt:lpstr>
      <vt:lpstr>Calibri</vt:lpstr>
      <vt:lpstr>FreightSansLFPro</vt:lpstr>
      <vt:lpstr>FreightSansLFPro Medium</vt:lpstr>
      <vt:lpstr>Arial</vt:lpstr>
      <vt:lpstr>OCP Template</vt:lpstr>
      <vt:lpstr>Custom Design</vt:lpstr>
      <vt:lpstr>PowerPoint Presentation</vt:lpstr>
      <vt:lpstr>PowerPoint Presentation</vt:lpstr>
      <vt:lpstr>Agenda</vt:lpstr>
      <vt:lpstr>2021 OCP Global Summit - Workshop</vt:lpstr>
      <vt:lpstr>2021 OCP Global Summit - Abstract</vt:lpstr>
      <vt:lpstr>PowerPoint Presentation</vt:lpstr>
      <vt:lpstr>OCP Global Summit Experience Lab demo</vt:lpstr>
      <vt:lpstr>NIC3.0 spec update (draft)</vt:lpstr>
      <vt:lpstr>SI PCIe Gen5 test fixture update</vt:lpstr>
      <vt:lpstr>Thermal workgroup update</vt:lpstr>
      <vt:lpstr>Thermal workgroup update</vt:lpstr>
      <vt:lpstr>Group name</vt:lpstr>
      <vt:lpstr>PowerPoint Presentation</vt:lpstr>
      <vt:lpstr>2021 OCP Global Summit -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26</cp:revision>
  <dcterms:created xsi:type="dcterms:W3CDTF">2021-04-03T06:06:31Z</dcterms:created>
  <dcterms:modified xsi:type="dcterms:W3CDTF">2021-09-01T06:51:26Z</dcterms:modified>
</cp:coreProperties>
</file>