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3"/>
  </p:notesMasterIdLst>
  <p:sldIdLst>
    <p:sldId id="256" r:id="rId3"/>
    <p:sldId id="257" r:id="rId4"/>
    <p:sldId id="296" r:id="rId5"/>
    <p:sldId id="303" r:id="rId6"/>
    <p:sldId id="298" r:id="rId7"/>
    <p:sldId id="297" r:id="rId8"/>
    <p:sldId id="304" r:id="rId9"/>
    <p:sldId id="305" r:id="rId10"/>
    <p:sldId id="286" r:id="rId11"/>
    <p:sldId id="261" r:id="rId12"/>
  </p:sldIdLst>
  <p:sldSz cx="24384000" cy="13716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Regular" panose="020B0503030403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Ning" initials="JN" lastIdx="1" clrIdx="0">
    <p:extLst>
      <p:ext uri="{19B8F6BF-5375-455C-9EA6-DF929625EA0E}">
        <p15:presenceInfo xmlns:p15="http://schemas.microsoft.com/office/powerpoint/2012/main" userId="S::jian@fb.com::7fb944cb-d51d-4a20-9945-fe43a1456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44A"/>
    <a:srgbClr val="343895"/>
    <a:srgbClr val="6E945D"/>
    <a:srgbClr val="91CC3B"/>
    <a:srgbClr val="FFFF66"/>
    <a:srgbClr val="FFFFFF"/>
    <a:srgbClr val="3F6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/>
    <p:restoredTop sz="92253" autoAdjust="0"/>
  </p:normalViewPr>
  <p:slideViewPr>
    <p:cSldViewPr snapToGrid="0">
      <p:cViewPr varScale="1">
        <p:scale>
          <a:sx n="47" d="100"/>
          <a:sy n="47" d="100"/>
        </p:scale>
        <p:origin x="588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96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16742308" y="12435705"/>
            <a:ext cx="7328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100" y="-66375"/>
            <a:ext cx="24460200" cy="138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2">
  <p:cSld name="OCP17 End Bumper copy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60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676400" y="271399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0A644C-50D3-4D5E-B838-CCA6EA7D0C16}"/>
              </a:ext>
            </a:extLst>
          </p:cNvPr>
          <p:cNvSpPr txBox="1"/>
          <p:nvPr/>
        </p:nvSpPr>
        <p:spPr>
          <a:xfrm>
            <a:off x="12909176" y="7942727"/>
            <a:ext cx="4679577" cy="707886"/>
          </a:xfrm>
          <a:prstGeom prst="rect">
            <a:avLst/>
          </a:prstGeom>
          <a:solidFill>
            <a:srgbClr val="343895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2B4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March 4-5,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005840" y="3498574"/>
            <a:ext cx="20844510" cy="7829476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OCP NIC Community Update</a:t>
            </a:r>
            <a:br>
              <a:rPr lang="en-US" dirty="0"/>
            </a:br>
            <a:r>
              <a:rPr lang="en-US" dirty="0"/>
              <a:t>for Server Workgroup</a:t>
            </a:r>
            <a:br>
              <a:rPr lang="en-US" dirty="0"/>
            </a:br>
            <a:r>
              <a:rPr lang="en-US" dirty="0"/>
              <a:t>July 2020</a:t>
            </a:r>
            <a:br>
              <a:rPr lang="en-US" dirty="0"/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>
                <a:solidFill>
                  <a:srgbClr val="5F6062"/>
                </a:solidFill>
              </a:rPr>
              <a:t>OCP NIC Subgroup</a:t>
            </a:r>
            <a:br>
              <a:rPr lang="en-US" sz="4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/>
              <a:t>Sub-group Project wiki:  </a:t>
            </a:r>
            <a:r>
              <a:rPr lang="en-US" sz="4400" dirty="0">
                <a:hlinkClick r:id="rId3"/>
              </a:rPr>
              <a:t>https://www.opencompute.org/wiki/Server/Mezz</a:t>
            </a:r>
            <a:br>
              <a:rPr lang="en-US" sz="4400" dirty="0"/>
            </a:br>
            <a:r>
              <a:rPr lang="en-US" sz="4400" dirty="0"/>
              <a:t>Mailing List: </a:t>
            </a:r>
            <a:r>
              <a:rPr lang="en-US" sz="4400" dirty="0">
                <a:hlinkClick r:id="rId4"/>
              </a:rPr>
              <a:t>https://ocp-all.groups.io/g/OCP-NIC</a:t>
            </a:r>
            <a:endParaRPr lang="en-US" sz="8800" dirty="0">
              <a:solidFill>
                <a:schemeClr val="lt2"/>
              </a:solidFill>
            </a:endParaRPr>
          </a:p>
        </p:txBody>
      </p:sp>
      <p:sp>
        <p:nvSpPr>
          <p:cNvPr id="45" name="Google Shape;45;p12"/>
          <p:cNvSpPr txBox="1"/>
          <p:nvPr/>
        </p:nvSpPr>
        <p:spPr>
          <a:xfrm>
            <a:off x="18356580" y="537772"/>
            <a:ext cx="555365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</a:pPr>
            <a:r>
              <a:rPr lang="en-US" altLang="zh-CN" sz="5400" b="0" i="0" u="none" strike="noStrike" cap="none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 Workgroup</a:t>
            </a:r>
            <a:endParaRPr sz="5400" b="0" i="0" u="none" strike="noStrike" cap="none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75EAA7-1277-4CCA-9794-D4B9A2F3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D9444-8544-4652-9D57-47EC766B7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Engr Week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Signal integrity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Specification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0971-23CB-440D-AC4A-ED5E756E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OCP Engr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5B57D-58C2-4140-B933-2A5FF89F7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8900" y="3592288"/>
            <a:ext cx="20139660" cy="806144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NIC sub-group community response about OCP Engr Week is lukewarm.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Suspect due to: 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NIC sub-group already running free Live Zoom “working session” in workshop discussion mode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Nominal fee for attendee is a hassle but not a showstopper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Overall NIC sub-group would have enough topics to share with wider audience for half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F223F-A90D-4D5D-9C3F-12658DBF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0300" y="179408"/>
            <a:ext cx="7680960" cy="341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6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9050-23E6-4B96-80F4-57E84109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Signal Integrity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1DC3-17B1-4F32-BA29-9B648C676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2210" y="3099299"/>
            <a:ext cx="20326350" cy="6121199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From June’s server workgroup feedback, the request is to document PCIe Gen5 loss budget at current agreed upon value.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6000" dirty="0"/>
              <a:t>PCIe Gen5 insertion loss modification in rev1.01 of OCP NIC3.0 spec contributor review draft as below. Next stage is 2 weeks public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DE003-3789-4EE2-8FAA-5124130F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45" y="8595360"/>
            <a:ext cx="12209569" cy="33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2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9050-23E6-4B96-80F4-57E84109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193689"/>
            <a:ext cx="20139660" cy="1905610"/>
          </a:xfrm>
        </p:spPr>
        <p:txBody>
          <a:bodyPr/>
          <a:lstStyle/>
          <a:p>
            <a:r>
              <a:rPr lang="en-US" dirty="0"/>
              <a:t>Mechanical Test Fixture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F1DC3-17B1-4F32-BA29-9B648C676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compliance test fixture initial 3D complete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It is single test fixture for SFF and LFF</a:t>
            </a:r>
          </a:p>
        </p:txBody>
      </p:sp>
    </p:spTree>
    <p:extLst>
      <p:ext uri="{BB962C8B-B14F-4D97-AF65-F5344CB8AC3E}">
        <p14:creationId xmlns:p14="http://schemas.microsoft.com/office/powerpoint/2010/main" val="52359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6BCC-7FD4-477B-A4F8-C7FEB0208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180" y="1274969"/>
            <a:ext cx="17914620" cy="1905610"/>
          </a:xfrm>
        </p:spPr>
        <p:txBody>
          <a:bodyPr/>
          <a:lstStyle/>
          <a:p>
            <a:r>
              <a:rPr lang="en-US" dirty="0"/>
              <a:t>Rev1.01 Spec updates summary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B7CEA38-0713-4DDA-A889-DB7C6E726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0" y="5286776"/>
            <a:ext cx="2143086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- Section 1.2 - Acknowledgements section updated. Company name updates. 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- Section 1.6.2.1 – Minor update to clarify Primary connector is a 4C+ as defined in SFF-TA-1002 and consists of an “OCP Bay” and a “4C” region.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- Section 3.4.2 – Recommendation on the PRSNTB{0:3] strapping resistors for 0-200 Ohm.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- Section 3.4.5 – Scan Chain text/diagram updates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- Section 3.8.2/3.8.5 – Clarifications to +12V_EDGE in ID/Programming mode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- Section 3.9 – Clarification on the slot power envelope definition (assuming that is the same path the PCI SIG is going). Also add 50W power class.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- Section 4.4 – Add Warning/Critical/Fatal temperature threshold example text as discussed in the June NIC 3.0 monthly meeting.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- Section 4.10.3 – Modify offset 3 and add offset 24 to include definition on which ports are active during Aux Power Mode.</a:t>
            </a:r>
            <a:endParaRPr kumimoji="0" lang="en-US" altLang="zh-TW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- Section 5.3.x – Add PCIe Gen5 text/fixture/test methodology updates</a:t>
            </a:r>
            <a:endParaRPr kumimoji="0" lang="en-US" altLang="zh-TW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2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C273-EFA1-4AF8-91A7-ED33220C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340249"/>
            <a:ext cx="17914620" cy="1905610"/>
          </a:xfrm>
        </p:spPr>
        <p:txBody>
          <a:bodyPr/>
          <a:lstStyle/>
          <a:p>
            <a:r>
              <a:rPr lang="en-US" dirty="0"/>
              <a:t>+12V_Edge during ID mode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79DE1-485B-4A78-8545-E8496D0A0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8900" y="7543168"/>
            <a:ext cx="20139660" cy="4140832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400" dirty="0"/>
              <a:t>We received feedback from server vendor there is cost savings if +12V_Edge is off during ID mode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400" dirty="0"/>
              <a:t>We received feedback at least one NIC vendor seeing small voltage leakage from +3.3_Edge to +12V_Edge under nominal condition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400" dirty="0"/>
              <a:t>Above is rev1.01 contributor draft wording. Expect this to be debated.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34084-4FA1-4D41-A2A6-3FC46DB99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93" y="2200240"/>
            <a:ext cx="12144837" cy="5319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682971-4F5B-4C06-BAE0-4233271A2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983" y="4552030"/>
            <a:ext cx="10984240" cy="175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06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DC6E44-BA35-324B-9AB3-54A8A1CC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D4FEFC-5C7A-5A4F-BF89-0794F34E9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EA69F-E694-A648-B5BC-81BE2EC3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" t="14351" r="16100" b="24658"/>
          <a:stretch/>
        </p:blipFill>
        <p:spPr>
          <a:xfrm>
            <a:off x="0" y="0"/>
            <a:ext cx="24384000" cy="11972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1A423B-761A-4832-A3C1-F70AA946B231}"/>
              </a:ext>
            </a:extLst>
          </p:cNvPr>
          <p:cNvSpPr txBox="1"/>
          <p:nvPr/>
        </p:nvSpPr>
        <p:spPr>
          <a:xfrm>
            <a:off x="1013460" y="9224604"/>
            <a:ext cx="3921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FFFFFF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24830544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24670</TotalTime>
  <Words>445</Words>
  <Application>Microsoft Office PowerPoint</Application>
  <PresentationFormat>Custom</PresentationFormat>
  <Paragraphs>35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Source Sans Pro</vt:lpstr>
      <vt:lpstr>Source Sans Pro Regular</vt:lpstr>
      <vt:lpstr>Arial</vt:lpstr>
      <vt:lpstr>Calibri</vt:lpstr>
      <vt:lpstr>OCP Template</vt:lpstr>
      <vt:lpstr>Custom Design</vt:lpstr>
      <vt:lpstr>PowerPoint Presentation</vt:lpstr>
      <vt:lpstr>OCP NIC Community Update for Server Workgroup July 2020  OCP NIC Subgroup  Sub-group Project wiki:  https://www.opencompute.org/wiki/Server/Mezz Mailing List: https://ocp-all.groups.io/g/OCP-NIC</vt:lpstr>
      <vt:lpstr>Agenda</vt:lpstr>
      <vt:lpstr>OCP Engr Week</vt:lpstr>
      <vt:lpstr>Signal Integrity</vt:lpstr>
      <vt:lpstr>Mechanical Test Fixture</vt:lpstr>
      <vt:lpstr>Rev1.01 Spec updates summary</vt:lpstr>
      <vt:lpstr>+12V_Edge during ID mode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Held</dc:creator>
  <cp:keywords>CTPClassification=CTP_NT</cp:keywords>
  <cp:lastModifiedBy>Damien Weng Kong Chong</cp:lastModifiedBy>
  <cp:revision>480</cp:revision>
  <dcterms:modified xsi:type="dcterms:W3CDTF">2020-07-22T07:55:54Z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90e4b930-2ce0-4c94-8951-c26117d12af8</vt:lpwstr>
  </property>
  <property fmtid="{D5CDD505-2E9C-101B-9397-08002B2CF9AE}" pid="3" name="CTP_TimeStamp">
    <vt:lpwstr>2019-12-04 15:53:21Z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