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24"/>
  </p:notesMasterIdLst>
  <p:sldIdLst>
    <p:sldId id="269" r:id="rId6"/>
    <p:sldId id="272" r:id="rId7"/>
    <p:sldId id="274" r:id="rId8"/>
    <p:sldId id="380" r:id="rId9"/>
    <p:sldId id="378" r:id="rId10"/>
    <p:sldId id="381" r:id="rId11"/>
    <p:sldId id="383" r:id="rId12"/>
    <p:sldId id="382" r:id="rId13"/>
    <p:sldId id="384" r:id="rId14"/>
    <p:sldId id="385" r:id="rId15"/>
    <p:sldId id="371" r:id="rId16"/>
    <p:sldId id="273" r:id="rId17"/>
    <p:sldId id="362" r:id="rId18"/>
    <p:sldId id="374" r:id="rId19"/>
    <p:sldId id="370" r:id="rId20"/>
    <p:sldId id="367" r:id="rId21"/>
    <p:sldId id="368" r:id="rId22"/>
    <p:sldId id="369" r:id="rId23"/>
  </p:sldIdLst>
  <p:sldSz cx="24384000" cy="13716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reightSansLFPro" panose="02000506030000020004" pitchFamily="50" charset="0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85" autoAdjust="0"/>
  </p:normalViewPr>
  <p:slideViewPr>
    <p:cSldViewPr snapToGrid="0">
      <p:cViewPr varScale="1">
        <p:scale>
          <a:sx n="53" d="100"/>
          <a:sy n="53" d="100"/>
        </p:scale>
        <p:origin x="174" y="1152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0a0c64a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0a0c64a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94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267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90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219215" lvl="0" indent="-91441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438430" lvl="1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3657646" lvl="2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876861" lvl="3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6096076" lvl="4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7315291" lvl="5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8534507" lvl="6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9753722" lvl="7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0972937" lvl="8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145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lectronicdesign.com/industrial-automation/article/21136215/intel-whats-the-difference-going-from-pcie-30-to-pcie-60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ectronicdesign.com/industrial-automation/article/21136215/intel-whats-the-difference-going-from-pcie-30-to-pcie-60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Gen6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3"/>
            <a:ext cx="15678913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PCIe6 doubling bandwidth from PCIe5 thru signaling change. PCIe6 with PAM4 vs PCIe5 with NRZ signaling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PAM4 is more sensitive to noise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Suggest we first look at connector-</a:t>
            </a:r>
            <a:r>
              <a:rPr lang="en-US" sz="6000" dirty="0" err="1"/>
              <a:t>goldfinger</a:t>
            </a:r>
            <a:r>
              <a:rPr lang="en-US" sz="6000" dirty="0"/>
              <a:t> if our NIC3.0 definition still good for PCIe Gen6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Diagram source &amp; a good read: </a:t>
            </a:r>
            <a:r>
              <a:rPr lang="en-US" sz="4800" dirty="0">
                <a:hlinkClick r:id="rId2"/>
              </a:rPr>
              <a:t>https://www.electronicdesign.com/industrial-automation/article/21136215/intel-whats-the-difference-going-from-pcie-30-to-pcie-60</a:t>
            </a:r>
            <a:endParaRPr lang="en-US" sz="4800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9F007-DEBE-4FD3-AA81-B9314946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5312" y="4630413"/>
            <a:ext cx="6782747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0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3DCD-0DB4-4570-A8C2-61BCC0F0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bin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46B1-1B51-4B96-8E12-8614AC8B4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DMTF NIC self-shutdown recommendation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Elegant cable-up solution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Zion uses 4C+ vertical connector to 4C+ saddle mount connector cable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1G NCSI/RGMII side-band support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PCIe Gen6 support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PCI-SIG spec at rev1.0*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800G Ethernet port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Additional side-band</a:t>
            </a:r>
          </a:p>
        </p:txBody>
      </p:sp>
    </p:spTree>
    <p:extLst>
      <p:ext uri="{BB962C8B-B14F-4D97-AF65-F5344CB8AC3E}">
        <p14:creationId xmlns:p14="http://schemas.microsoft.com/office/powerpoint/2010/main" val="48728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E2C8-EC8E-43E3-AC55-C1B9DD8F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Test: TSFF TTF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3D67-34E7-4949-BC6D-908181B23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files received. Pending mechanical engineer peer review</a:t>
            </a:r>
          </a:p>
          <a:p>
            <a:r>
              <a:rPr lang="en-US" dirty="0"/>
              <a:t>Uses existing TTF with 3 different components to convert to TSFF.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0E8268E3-2C6F-4587-80DF-A78165AF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34" y="6675170"/>
            <a:ext cx="8160132" cy="52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1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33" y="3169497"/>
            <a:ext cx="21031199" cy="6956636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Get DMTF &amp; HW management feedback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1: NIC self shutdown as optional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2: NIC self shutdown as threshold?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3: If NIC self shutdown implemented, it shall provide mechanism to enable/disable the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0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1: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optional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CD3E0-6DC7-4221-B9A3-B8A5BD6D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25" y="4881826"/>
            <a:ext cx="9016574" cy="7721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051" y="4881826"/>
            <a:ext cx="6660687" cy="88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E078B-ED2E-4703-A069-2B6F160D60C4}"/>
              </a:ext>
            </a:extLst>
          </p:cNvPr>
          <p:cNvSpPr txBox="1"/>
          <p:nvPr/>
        </p:nvSpPr>
        <p:spPr>
          <a:xfrm>
            <a:off x="20084143" y="3004457"/>
            <a:ext cx="315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as optional</a:t>
            </a:r>
          </a:p>
        </p:txBody>
      </p:sp>
    </p:spTree>
    <p:extLst>
      <p:ext uri="{BB962C8B-B14F-4D97-AF65-F5344CB8AC3E}">
        <p14:creationId xmlns:p14="http://schemas.microsoft.com/office/powerpoint/2010/main" val="2855931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2: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threshold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545"/>
          <a:stretch/>
        </p:blipFill>
        <p:spPr>
          <a:xfrm>
            <a:off x="7721600" y="5313708"/>
            <a:ext cx="10861150" cy="2370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E186D-7D8E-4517-A56E-79BF4823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588" y="8235646"/>
            <a:ext cx="11759791" cy="492155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AA5632D-3D2F-4958-94E4-08AE5DA99E24}"/>
              </a:ext>
            </a:extLst>
          </p:cNvPr>
          <p:cNvSpPr/>
          <p:nvPr/>
        </p:nvSpPr>
        <p:spPr>
          <a:xfrm rot="5400000">
            <a:off x="17749245" y="9805671"/>
            <a:ext cx="448734" cy="2531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45A0F-1062-4469-9E4E-C611D1D1D396}"/>
              </a:ext>
            </a:extLst>
          </p:cNvPr>
          <p:cNvSpPr txBox="1"/>
          <p:nvPr/>
        </p:nvSpPr>
        <p:spPr>
          <a:xfrm>
            <a:off x="19239379" y="10897540"/>
            <a:ext cx="299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Current recommendation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35A7B9C-EA01-4653-B300-EA4EFBF02484}"/>
              </a:ext>
            </a:extLst>
          </p:cNvPr>
          <p:cNvSpPr/>
          <p:nvPr/>
        </p:nvSpPr>
        <p:spPr>
          <a:xfrm rot="5400000">
            <a:off x="22141543" y="4094545"/>
            <a:ext cx="500138" cy="11756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CB68B-4188-4DF6-9AB9-55A672804913}"/>
              </a:ext>
            </a:extLst>
          </p:cNvPr>
          <p:cNvSpPr txBox="1"/>
          <p:nvPr/>
        </p:nvSpPr>
        <p:spPr>
          <a:xfrm>
            <a:off x="19937186" y="6106886"/>
            <a:ext cx="1665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between to “at least”</a:t>
            </a:r>
          </a:p>
          <a:p>
            <a:endParaRPr lang="en-US" dirty="0"/>
          </a:p>
          <a:p>
            <a:r>
              <a:rPr lang="en-US" dirty="0"/>
              <a:t>Or remove this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70989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3: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If NIC self shutdown implemented, it shall provide mechanism to enable/disable the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BEC8E-012E-4646-98E1-DB7A5A3B3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98" b="-2006"/>
          <a:stretch/>
        </p:blipFill>
        <p:spPr>
          <a:xfrm>
            <a:off x="6698718" y="6637867"/>
            <a:ext cx="1021949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587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March 2022</a:t>
            </a:r>
            <a:br>
              <a:rPr lang="en-US" sz="8000" dirty="0"/>
            </a:b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Leadership changes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April OCP Tech Week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Wiki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Thermal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Leadership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3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Foundation Chairperson change from Rebecca Weekly (Intel) to </a:t>
            </a:r>
            <a:r>
              <a:rPr lang="en-US" dirty="0" err="1"/>
              <a:t>Anuraj</a:t>
            </a:r>
            <a:r>
              <a:rPr lang="en-US" dirty="0"/>
              <a:t> </a:t>
            </a:r>
            <a:r>
              <a:rPr lang="en-US" dirty="0" err="1"/>
              <a:t>Handa</a:t>
            </a:r>
            <a:r>
              <a:rPr lang="en-US" dirty="0"/>
              <a:t> (Intel)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Foundation new CEO, George </a:t>
            </a:r>
            <a:r>
              <a:rPr lang="en-US" dirty="0" err="1"/>
              <a:t>Tchaparian</a:t>
            </a: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Server workgroup co-lead change from Shailaja Malladi (Microsoft) to Mark A Shaw (Microsoft)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Tech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3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Foundation 2-days Tech Week workshop 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Mornings Pacific time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Trending towards end of April 2022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Virtual event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No fees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90000"/>
          </a:bodyPr>
          <a:lstStyle/>
          <a:p>
            <a:r>
              <a:rPr lang="en" dirty="0"/>
              <a:t>Mechanical 2D &amp; 3D TSFF files in Wiki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DC019-E66B-41D5-8156-C79F485E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192" y="3582774"/>
            <a:ext cx="21181616" cy="762777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14EA9F7-B05F-4168-BEC0-2BBC0A48C959}"/>
              </a:ext>
            </a:extLst>
          </p:cNvPr>
          <p:cNvSpPr/>
          <p:nvPr/>
        </p:nvSpPr>
        <p:spPr>
          <a:xfrm>
            <a:off x="1188808" y="9034272"/>
            <a:ext cx="512064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2B1C354-1A7F-4C36-A06D-B90B4E53519B}"/>
              </a:ext>
            </a:extLst>
          </p:cNvPr>
          <p:cNvSpPr/>
          <p:nvPr/>
        </p:nvSpPr>
        <p:spPr>
          <a:xfrm>
            <a:off x="1180656" y="9509760"/>
            <a:ext cx="512064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0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SI PCIe Gen5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778949"/>
            <a:ext cx="14017060" cy="8853418"/>
          </a:xfrm>
        </p:spPr>
        <p:txBody>
          <a:bodyPr wrap="square" anchor="t">
            <a:normAutofit lnSpcReduction="10000"/>
          </a:bodyPr>
          <a:lstStyle/>
          <a:p>
            <a:pPr marL="228600" indent="0"/>
            <a:r>
              <a:rPr lang="en-US" dirty="0"/>
              <a:t>CLB Gen5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 err="1"/>
              <a:t>Gerbered</a:t>
            </a:r>
            <a:r>
              <a:rPr lang="en-US" sz="4800" dirty="0"/>
              <a:t> in January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PCB arrives to assembler ~ March 15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Assembly complete </a:t>
            </a:r>
            <a:r>
              <a:rPr lang="en-US" sz="4800"/>
              <a:t>~ end of March</a:t>
            </a:r>
            <a:endParaRPr lang="en-US" sz="4800" dirty="0"/>
          </a:p>
          <a:p>
            <a:pPr marL="228600" indent="0"/>
            <a:endParaRPr lang="en-US" dirty="0"/>
          </a:p>
          <a:p>
            <a:pPr marL="228600" indent="0"/>
            <a:r>
              <a:rPr lang="en-US" dirty="0"/>
              <a:t>CBB Gen 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Based on Gen4 design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Updates to align with PCI CEM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Ready for review ~ end of March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C4DF2-FE89-435E-A69E-6DD1CF10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89" y="2668270"/>
            <a:ext cx="7130074" cy="3951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Netlist block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59D99-31B0-4C29-84BD-B6D76326E8DD}"/>
              </a:ext>
            </a:extLst>
          </p:cNvPr>
          <p:cNvSpPr txBox="1"/>
          <p:nvPr/>
        </p:nvSpPr>
        <p:spPr>
          <a:xfrm>
            <a:off x="17714829" y="697808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OCP3 SFF CLB Gen5 ECAD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C8DE0-77C2-4439-A71C-74D5A1410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8304" y="7452986"/>
            <a:ext cx="6273134" cy="475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AF5E20-71D8-4D7F-9DE0-5CF0F1391D94}"/>
              </a:ext>
            </a:extLst>
          </p:cNvPr>
          <p:cNvSpPr txBox="1"/>
          <p:nvPr/>
        </p:nvSpPr>
        <p:spPr>
          <a:xfrm>
            <a:off x="18599686" y="885516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Calibration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7AA15-D1AC-47A0-9A9C-7909690A4CB3}"/>
              </a:ext>
            </a:extLst>
          </p:cNvPr>
          <p:cNvSpPr txBox="1"/>
          <p:nvPr/>
        </p:nvSpPr>
        <p:spPr>
          <a:xfrm>
            <a:off x="16578251" y="967512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05C93-FB2F-477D-BCB8-B8A3854765DD}"/>
              </a:ext>
            </a:extLst>
          </p:cNvPr>
          <p:cNvSpPr txBox="1"/>
          <p:nvPr/>
        </p:nvSpPr>
        <p:spPr>
          <a:xfrm>
            <a:off x="18135087" y="1226659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Impedance Coupon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AF4E5-0122-4A7F-A551-2360FF79B557}"/>
              </a:ext>
            </a:extLst>
          </p:cNvPr>
          <p:cNvSpPr txBox="1"/>
          <p:nvPr/>
        </p:nvSpPr>
        <p:spPr>
          <a:xfrm>
            <a:off x="20231034" y="972379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2</a:t>
            </a:r>
          </a:p>
        </p:txBody>
      </p:sp>
    </p:spTree>
    <p:extLst>
      <p:ext uri="{BB962C8B-B14F-4D97-AF65-F5344CB8AC3E}">
        <p14:creationId xmlns:p14="http://schemas.microsoft.com/office/powerpoint/2010/main" val="78505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Test Fixture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3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Original Fixture intended to support SFF, modification for TSFF complete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Support for PCIe Gen5 is under investigation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Dell/Jason to investigate and share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PCIe Gen6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3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PCIe6 doubling bandwidth from PCIe5 thru signaling change. PCIe6 with PAM4 vs PCIe5 with NRZ signaling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PAM4 is more sensitive to noise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Suggest we first look at connector-</a:t>
            </a:r>
            <a:r>
              <a:rPr lang="en-US" dirty="0" err="1"/>
              <a:t>goldfinger</a:t>
            </a:r>
            <a:r>
              <a:rPr lang="en-US" dirty="0"/>
              <a:t> if our NIC3.0 definition still good for PCIe Gen6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A good read: </a:t>
            </a:r>
            <a:r>
              <a:rPr lang="en-US" dirty="0">
                <a:hlinkClick r:id="rId2"/>
              </a:rPr>
              <a:t>https://www.electronicdesign.com/industrial-automation/article/21136215/intel-whats-the-difference-going-from-pcie-30-to-pcie-60</a:t>
            </a: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1660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98402</TotalTime>
  <Words>547</Words>
  <Application>Microsoft Office PowerPoint</Application>
  <PresentationFormat>Custom</PresentationFormat>
  <Paragraphs>86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FreightSansLFPro Medium</vt:lpstr>
      <vt:lpstr>Calibri</vt:lpstr>
      <vt:lpstr>FreightSansLFPro</vt:lpstr>
      <vt:lpstr>Source Sans Pro</vt:lpstr>
      <vt:lpstr>Arial</vt:lpstr>
      <vt:lpstr>FreightSansLFPro Semibold</vt:lpstr>
      <vt:lpstr>OCP Template</vt:lpstr>
      <vt:lpstr>Custom Design</vt:lpstr>
      <vt:lpstr>PowerPoint Presentation</vt:lpstr>
      <vt:lpstr>PowerPoint Presentation</vt:lpstr>
      <vt:lpstr>Agenda</vt:lpstr>
      <vt:lpstr>OCP Leadership change</vt:lpstr>
      <vt:lpstr>OCP Tech Week</vt:lpstr>
      <vt:lpstr>Mechanical 2D &amp; 3D TSFF files in Wiki</vt:lpstr>
      <vt:lpstr>SI PCIe Gen5 test fixture update</vt:lpstr>
      <vt:lpstr>Thermal Test Fixture</vt:lpstr>
      <vt:lpstr>PCIe Gen6</vt:lpstr>
      <vt:lpstr>PCIe Gen6</vt:lpstr>
      <vt:lpstr>Discussion bin list</vt:lpstr>
      <vt:lpstr>PowerPoint Presentation</vt:lpstr>
      <vt:lpstr>Gather feedback throughout the year</vt:lpstr>
      <vt:lpstr>Thermal Test: TSFF TTF Status</vt:lpstr>
      <vt:lpstr>NIC self-shutdown discussion</vt:lpstr>
      <vt:lpstr>NIC self-shutdown discussion</vt:lpstr>
      <vt:lpstr>NIC self-shutdown discussion</vt:lpstr>
      <vt:lpstr>NIC self-shutdown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45</cp:revision>
  <dcterms:created xsi:type="dcterms:W3CDTF">2021-04-03T06:06:31Z</dcterms:created>
  <dcterms:modified xsi:type="dcterms:W3CDTF">2022-03-02T16:00:24Z</dcterms:modified>
</cp:coreProperties>
</file>