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5"/>
  </p:notesMasterIdLst>
  <p:sldIdLst>
    <p:sldId id="256" r:id="rId3"/>
    <p:sldId id="257" r:id="rId4"/>
    <p:sldId id="296" r:id="rId5"/>
    <p:sldId id="301" r:id="rId6"/>
    <p:sldId id="300" r:id="rId7"/>
    <p:sldId id="303" r:id="rId8"/>
    <p:sldId id="298" r:id="rId9"/>
    <p:sldId id="297" r:id="rId10"/>
    <p:sldId id="302" r:id="rId11"/>
    <p:sldId id="299" r:id="rId12"/>
    <p:sldId id="286" r:id="rId13"/>
    <p:sldId id="261" r:id="rId14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Regular" panose="020B0503030403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4A"/>
    <a:srgbClr val="343895"/>
    <a:srgbClr val="6E945D"/>
    <a:srgbClr val="91CC3B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2253" autoAdjust="0"/>
  </p:normalViewPr>
  <p:slideViewPr>
    <p:cSldViewPr snapToGrid="0">
      <p:cViewPr varScale="1">
        <p:scale>
          <a:sx n="51" d="100"/>
          <a:sy n="51" d="100"/>
        </p:scale>
        <p:origin x="954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A6C9-ADB9-4CC5-AE5D-8AEBBC62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Specification update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E6204-4E6C-47F6-AD69-0E071CDB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599" y="3235844"/>
            <a:ext cx="15022262" cy="81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A423B-761A-4832-A3C1-F70AA946B231}"/>
              </a:ext>
            </a:extLst>
          </p:cNvPr>
          <p:cNvSpPr txBox="1"/>
          <p:nvPr/>
        </p:nvSpPr>
        <p:spPr>
          <a:xfrm>
            <a:off x="1013460" y="9224604"/>
            <a:ext cx="3921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A644C-50D3-4D5E-B838-CCA6EA7D0C16}"/>
              </a:ext>
            </a:extLst>
          </p:cNvPr>
          <p:cNvSpPr txBox="1"/>
          <p:nvPr/>
        </p:nvSpPr>
        <p:spPr>
          <a:xfrm>
            <a:off x="12909176" y="7942727"/>
            <a:ext cx="4679577" cy="707886"/>
          </a:xfrm>
          <a:prstGeom prst="rect">
            <a:avLst/>
          </a:prstGeom>
          <a:solidFill>
            <a:srgbClr val="34389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2B4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4-5,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OCP NIC Community Update</a:t>
            </a:r>
            <a:br>
              <a:rPr lang="en-US" dirty="0"/>
            </a:br>
            <a:r>
              <a:rPr lang="en-US" dirty="0"/>
              <a:t>July 2020</a:t>
            </a:r>
            <a:br>
              <a:rPr lang="en-US" dirty="0"/>
            </a:br>
            <a:endParaRPr lang="en-US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5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5EAA7-1277-4CCA-9794-D4B9A2F3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9444-8544-4652-9D57-47EC766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Project lead news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Contributor list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Engr Week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Signal integrity discussion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Specification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7DB9-DF40-4DE1-89E0-D2FE7DAE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Project Leads News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39B231-F807-4454-9BC1-2BB2CC69C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07590"/>
              </p:ext>
            </p:extLst>
          </p:nvPr>
        </p:nvGraphicFramePr>
        <p:xfrm>
          <a:off x="2076450" y="3454400"/>
          <a:ext cx="21031200" cy="821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529348365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3690459112"/>
                    </a:ext>
                  </a:extLst>
                </a:gridCol>
              </a:tblGrid>
              <a:tr h="487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Project Name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Project Leadership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95565398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Data Center Facility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Rob Coyle (PCX)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Anand Ramesh (Google)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23718569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Hardware Management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Hemal Shah (Broadcom)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00FF00"/>
                          </a:highlight>
                        </a:rPr>
                        <a:t>Bob Stevens (Dell)</a:t>
                      </a:r>
                      <a:endParaRPr lang="en-US" sz="24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04195908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Networking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Omar Baldonado (Facebook)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Roopa Prabhu (Cumulus/NVidia)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07768618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Open System Firmware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Ryan O’Leary (Google)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Anjaneya “Reddy” Chagam (Intel)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63399996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Rack and Power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Hamid Keyhani (Facebook)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Caleb Lusk (Rittal)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3632725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Security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Bryan Kelly (Microsoft)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Nate Klein (Google)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32808209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Server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John Stuewe (Dell)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Siamak Tavallaei (Microsoft)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52611728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Storage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Jason Adrian (Microsoft)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Dave Landsman (WD)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36151507"/>
                  </a:ext>
                </a:extLst>
              </a:tr>
              <a:tr h="75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Telco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Marco </a:t>
                      </a:r>
                      <a:r>
                        <a:rPr lang="en-US" sz="2400" dirty="0" err="1">
                          <a:effectLst/>
                        </a:rPr>
                        <a:t>Hokkanen</a:t>
                      </a:r>
                      <a:r>
                        <a:rPr lang="en-US" sz="2400" dirty="0">
                          <a:effectLst/>
                        </a:rPr>
                        <a:t> (Nokia)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Loren Staley (</a:t>
                      </a:r>
                      <a:r>
                        <a:rPr lang="en-US" sz="2400" dirty="0" err="1">
                          <a:effectLst/>
                        </a:rPr>
                        <a:t>Edgecore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3121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60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F558-0E8C-492B-B1DA-6800DCB8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Contributor list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20237-6B89-4DF6-B1BA-084B3559A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With a heavy heart, per OCP foundation direction, Lenovo will cease to be contributing member listed in OCP NIC3.0 spec starting from June 19, 2020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 hope Lenovo will return in the near future</a:t>
            </a:r>
          </a:p>
        </p:txBody>
      </p:sp>
    </p:spTree>
    <p:extLst>
      <p:ext uri="{BB962C8B-B14F-4D97-AF65-F5344CB8AC3E}">
        <p14:creationId xmlns:p14="http://schemas.microsoft.com/office/powerpoint/2010/main" val="178039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0971-23CB-440D-AC4A-ED5E756E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Gather interest for OCP Engr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5B57D-58C2-4140-B933-2A5FF89F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8900" y="3099300"/>
            <a:ext cx="20139660" cy="8554436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Approx. Time frame: Late Oct or 2</a:t>
            </a:r>
            <a:r>
              <a:rPr lang="en-US" sz="4800" baseline="30000" dirty="0"/>
              <a:t>nd</a:t>
            </a:r>
            <a:r>
              <a:rPr lang="en-US" sz="4800" dirty="0"/>
              <a:t>/3</a:t>
            </a:r>
            <a:r>
              <a:rPr lang="en-US" sz="4800" baseline="30000" dirty="0"/>
              <a:t>rd</a:t>
            </a:r>
            <a:r>
              <a:rPr lang="en-US" sz="4800" dirty="0"/>
              <a:t> week of Nov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Venue: Virtual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Expect to be multiple days with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1 day OCP initiatives, OCP project updates, OCP marketplace updates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Others are engineering workshops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All sessions are live (no pre-recordings), but sessions are recorded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Engineering workshop topics can be determined by us or call for broader community engagement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There is a small nominal fee for this 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A9E73B-480E-4C55-9F4A-E8C2432B436F}"/>
              </a:ext>
            </a:extLst>
          </p:cNvPr>
          <p:cNvSpPr/>
          <p:nvPr/>
        </p:nvSpPr>
        <p:spPr>
          <a:xfrm>
            <a:off x="14517721" y="11257716"/>
            <a:ext cx="7237379" cy="11284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Are we interested? </a:t>
            </a:r>
          </a:p>
        </p:txBody>
      </p:sp>
    </p:spTree>
    <p:extLst>
      <p:ext uri="{BB962C8B-B14F-4D97-AF65-F5344CB8AC3E}">
        <p14:creationId xmlns:p14="http://schemas.microsoft.com/office/powerpoint/2010/main" val="215516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050-23E6-4B96-80F4-57E841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Signal Integrity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DC3-17B1-4F32-BA29-9B648C67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2210" y="3571024"/>
            <a:ext cx="20326350" cy="612119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SIWG plan is draft spec with TBD budget for SFF in spec this month.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From server workgroup feedback, is it possible to document -8dB for SFF first then continue to find path to lower loss budget on SFF NIC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For LFF, the general agreement is no higher than -9.5dB. Are we comfortable to document this?</a:t>
            </a:r>
          </a:p>
        </p:txBody>
      </p:sp>
    </p:spTree>
    <p:extLst>
      <p:ext uri="{BB962C8B-B14F-4D97-AF65-F5344CB8AC3E}">
        <p14:creationId xmlns:p14="http://schemas.microsoft.com/office/powerpoint/2010/main" val="192442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050-23E6-4B96-80F4-57E841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Mechanical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DC3-17B1-4F32-BA29-9B648C676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compliance test fixtures</a:t>
            </a:r>
          </a:p>
        </p:txBody>
      </p:sp>
    </p:spTree>
    <p:extLst>
      <p:ext uri="{BB962C8B-B14F-4D97-AF65-F5344CB8AC3E}">
        <p14:creationId xmlns:p14="http://schemas.microsoft.com/office/powerpoint/2010/main" val="52359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A6C9-ADB9-4CC5-AE5D-8AEBBC62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Specification update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A0FDA-0152-47AC-9540-8019BA88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099299"/>
            <a:ext cx="19462958" cy="91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04465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24536</TotalTime>
  <Words>391</Words>
  <Application>Microsoft Office PowerPoint</Application>
  <PresentationFormat>Custom</PresentationFormat>
  <Paragraphs>64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Calibri</vt:lpstr>
      <vt:lpstr>Source Sans Pro</vt:lpstr>
      <vt:lpstr>Source Sans Pro Regular</vt:lpstr>
      <vt:lpstr>OCP Template</vt:lpstr>
      <vt:lpstr>Custom Design</vt:lpstr>
      <vt:lpstr>PowerPoint Presentation</vt:lpstr>
      <vt:lpstr>OCP NIC Community Update July 2020    OCP NIC Subgroup  Sub-group Project wiki:  https://www.opencompute.org/wiki/Server/Mezz Mailing List: https://ocp-all.groups.io/g/OCP-NIC</vt:lpstr>
      <vt:lpstr>Agenda</vt:lpstr>
      <vt:lpstr>Project Leads News</vt:lpstr>
      <vt:lpstr>Contributor list </vt:lpstr>
      <vt:lpstr>Gather interest for OCP Engr Week</vt:lpstr>
      <vt:lpstr>Signal Integrity discussion</vt:lpstr>
      <vt:lpstr>Mechanical Update</vt:lpstr>
      <vt:lpstr>Specification update discussion</vt:lpstr>
      <vt:lpstr>Specification update 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keywords>CTPClassification=CTP_NT</cp:keywords>
  <cp:lastModifiedBy>Damien Weng Kong</cp:lastModifiedBy>
  <cp:revision>472</cp:revision>
  <dcterms:modified xsi:type="dcterms:W3CDTF">2020-07-02T18:44:20Z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90e4b930-2ce0-4c94-8951-c26117d12af8</vt:lpwstr>
  </property>
  <property fmtid="{D5CDD505-2E9C-101B-9397-08002B2CF9AE}" pid="3" name="CTP_TimeStamp">
    <vt:lpwstr>2019-12-04 15:53:21Z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