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3"/>
  </p:notesMasterIdLst>
  <p:sldIdLst>
    <p:sldId id="256" r:id="rId3"/>
    <p:sldId id="257" r:id="rId4"/>
    <p:sldId id="296" r:id="rId5"/>
    <p:sldId id="316" r:id="rId6"/>
    <p:sldId id="313" r:id="rId7"/>
    <p:sldId id="317" r:id="rId8"/>
    <p:sldId id="314" r:id="rId9"/>
    <p:sldId id="315" r:id="rId10"/>
    <p:sldId id="286" r:id="rId11"/>
    <p:sldId id="261" r:id="rId12"/>
  </p:sldIdLst>
  <p:sldSz cx="24384000" cy="13716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Source Sans Pro" panose="020B0503030403020204" pitchFamily="34" charset="0"/>
      <p:regular r:id="rId18"/>
      <p:bold r:id="rId19"/>
      <p:italic r:id="rId20"/>
      <p:boldItalic r:id="rId21"/>
    </p:embeddedFont>
    <p:embeddedFont>
      <p:font typeface="Source Sans Pro Regular" panose="020B0503030403020204" pitchFamily="3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a Ning" initials="JN" lastIdx="1" clrIdx="0">
    <p:extLst>
      <p:ext uri="{19B8F6BF-5375-455C-9EA6-DF929625EA0E}">
        <p15:presenceInfo xmlns:p15="http://schemas.microsoft.com/office/powerpoint/2012/main" userId="S::jian@fb.com::7fb944cb-d51d-4a20-9945-fe43a14565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B44A"/>
    <a:srgbClr val="343895"/>
    <a:srgbClr val="6E945D"/>
    <a:srgbClr val="91CC3B"/>
    <a:srgbClr val="FFFF66"/>
    <a:srgbClr val="FFFFFF"/>
    <a:srgbClr val="3F6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/>
    <p:restoredTop sz="92253" autoAdjust="0"/>
  </p:normalViewPr>
  <p:slideViewPr>
    <p:cSldViewPr snapToGrid="0">
      <p:cViewPr varScale="1">
        <p:scale>
          <a:sx n="51" d="100"/>
          <a:sy n="51" d="100"/>
        </p:scale>
        <p:origin x="954" y="10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innovate</a:t>
            </a:r>
          </a:p>
        </p:txBody>
      </p:sp>
    </p:spTree>
    <p:extLst>
      <p:ext uri="{BB962C8B-B14F-4D97-AF65-F5344CB8AC3E}">
        <p14:creationId xmlns:p14="http://schemas.microsoft.com/office/powerpoint/2010/main" val="990990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ource Sans Pro Regular" panose="020B0503030403020204" pitchFamily="34" charset="0"/>
              <a:ea typeface="Source Sans Pro Regular" panose="020B0503030403020204" pitchFamily="34" charset="0"/>
            </a:endParaRPr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5964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End Bumper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ldNum" idx="12"/>
          </p:nvPr>
        </p:nvSpPr>
        <p:spPr>
          <a:xfrm>
            <a:off x="16742308" y="12435705"/>
            <a:ext cx="73289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8100" y="-66375"/>
            <a:ext cx="24460200" cy="13848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Title/Name 50/32">
  <p:cSld name="OCP17 Title/Name 50/3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853940" y="1193689"/>
            <a:ext cx="17914620" cy="190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2628900" y="4251960"/>
            <a:ext cx="20139660" cy="6121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⎻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⎻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4800"/>
              <a:buFont typeface="Arial"/>
              <a:buChar char="o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End Bumper copy 2">
  <p:cSld name="OCP17 End Bumper copy 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End Bumper copy 1">
  <p:cSld name="OCP17 End Bumper copy 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descr="slide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601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1676400" y="2713990"/>
            <a:ext cx="21031199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1676400" y="2668270"/>
            <a:ext cx="10439400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12268200" y="2668270"/>
            <a:ext cx="10439400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Title/Name 50/32">
  <p:cSld name="OCP17 Title/Name 50/3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853940" y="1193689"/>
            <a:ext cx="17914620" cy="190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2628900" y="4251960"/>
            <a:ext cx="20139660" cy="6121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⎻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⎻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4800"/>
              <a:buFont typeface="Arial"/>
              <a:buChar char="o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302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1676400" y="2576830"/>
            <a:ext cx="21031199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compute.org/wiki/Server/Mez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cp-all.groups.io/g/OCP-NI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0A644C-50D3-4D5E-B838-CCA6EA7D0C16}"/>
              </a:ext>
            </a:extLst>
          </p:cNvPr>
          <p:cNvSpPr txBox="1"/>
          <p:nvPr/>
        </p:nvSpPr>
        <p:spPr>
          <a:xfrm>
            <a:off x="12909176" y="7942727"/>
            <a:ext cx="4679577" cy="707886"/>
          </a:xfrm>
          <a:prstGeom prst="rect">
            <a:avLst/>
          </a:prstGeom>
          <a:solidFill>
            <a:srgbClr val="343895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82B44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March 4-5, 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title"/>
          </p:nvPr>
        </p:nvSpPr>
        <p:spPr>
          <a:xfrm>
            <a:off x="1005840" y="3498574"/>
            <a:ext cx="20844510" cy="7829476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dirty="0"/>
              <a:t>OCP NIC Community Update</a:t>
            </a:r>
            <a:br>
              <a:rPr lang="en-US" dirty="0"/>
            </a:br>
            <a:r>
              <a:rPr lang="en-US" dirty="0"/>
              <a:t>March 2020</a:t>
            </a:r>
            <a:br>
              <a:rPr lang="en-US" dirty="0"/>
            </a:br>
            <a:endParaRPr lang="en-US" dirty="0">
              <a:solidFill>
                <a:schemeClr val="lt2"/>
              </a:solidFill>
            </a:endParaRPr>
          </a:p>
          <a:p>
            <a:pPr marL="0" lvl="0" indent="0">
              <a:lnSpc>
                <a:spcPct val="70000"/>
              </a:lnSpc>
              <a:spcBef>
                <a:spcPts val="1800"/>
              </a:spcBef>
              <a:buClr>
                <a:srgbClr val="FF0000"/>
              </a:buClr>
              <a:buSzPts val="3600"/>
            </a:pPr>
            <a:br>
              <a:rPr lang="en-US" sz="5400" dirty="0">
                <a:solidFill>
                  <a:srgbClr val="5F6062"/>
                </a:solidFill>
              </a:rPr>
            </a:br>
            <a:br>
              <a:rPr lang="en-US" sz="4400" dirty="0">
                <a:solidFill>
                  <a:srgbClr val="5F6062"/>
                </a:solidFill>
              </a:rPr>
            </a:br>
            <a:r>
              <a:rPr lang="en-US" sz="4400" dirty="0">
                <a:solidFill>
                  <a:srgbClr val="5F6062"/>
                </a:solidFill>
              </a:rPr>
              <a:t>OCP NIC Subgroup</a:t>
            </a:r>
            <a:br>
              <a:rPr lang="en-US" sz="4400" dirty="0">
                <a:solidFill>
                  <a:srgbClr val="5F6062"/>
                </a:solidFill>
              </a:rPr>
            </a:br>
            <a:br>
              <a:rPr lang="en-US" sz="4400" dirty="0">
                <a:solidFill>
                  <a:srgbClr val="5F6062"/>
                </a:solidFill>
              </a:rPr>
            </a:br>
            <a:r>
              <a:rPr lang="en-US" sz="4400" dirty="0"/>
              <a:t>Sub-group Project wiki:  </a:t>
            </a:r>
            <a:r>
              <a:rPr lang="en-US" sz="4400" dirty="0">
                <a:hlinkClick r:id="rId3"/>
              </a:rPr>
              <a:t>https://www.opencompute.org/wiki/Server/Mezz</a:t>
            </a:r>
            <a:br>
              <a:rPr lang="en-US" sz="4400" dirty="0"/>
            </a:br>
            <a:r>
              <a:rPr lang="en-US" sz="4400" dirty="0"/>
              <a:t>Mailing List: </a:t>
            </a:r>
            <a:r>
              <a:rPr lang="en-US" sz="4400" dirty="0">
                <a:hlinkClick r:id="rId4"/>
              </a:rPr>
              <a:t>https://ocp-all.groups.io/g/OCP-NIC</a:t>
            </a:r>
            <a:endParaRPr lang="en-US" sz="8800" dirty="0">
              <a:solidFill>
                <a:schemeClr val="lt2"/>
              </a:solidFill>
            </a:endParaRPr>
          </a:p>
        </p:txBody>
      </p:sp>
      <p:sp>
        <p:nvSpPr>
          <p:cNvPr id="45" name="Google Shape;45;p12"/>
          <p:cNvSpPr txBox="1"/>
          <p:nvPr/>
        </p:nvSpPr>
        <p:spPr>
          <a:xfrm>
            <a:off x="18356580" y="537772"/>
            <a:ext cx="5553659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</a:pPr>
            <a:r>
              <a:rPr lang="en-US" altLang="zh-CN" sz="5400" b="0" i="0" u="none" strike="noStrike" cap="none" dirty="0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Server Workgroup</a:t>
            </a:r>
            <a:endParaRPr sz="5400" b="0" i="0" u="none" strike="noStrike" cap="none" dirty="0">
              <a:solidFill>
                <a:srgbClr val="5F606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75EAA7-1277-4CCA-9794-D4B9A2F32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D9444-8544-4652-9D57-47EC766B7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Virtual Global Summit 2020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Community update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Specification clarification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Mechanical update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Signal Integrity update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885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E511D-EE28-44DB-98D7-0399A9F74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Global Summit 2020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EB986-F48C-4501-B4F2-629143DB5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2668270"/>
            <a:ext cx="20726400" cy="8702675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If you have not heard, it is in Week of May 11, 2020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4800" b="1" i="1" dirty="0"/>
              <a:t>What you can expect:</a:t>
            </a:r>
            <a:endParaRPr lang="en-US" sz="4800" i="1" dirty="0"/>
          </a:p>
          <a:p>
            <a:r>
              <a:rPr lang="en-US" sz="4800" i="1" dirty="0"/>
              <a:t>This will be a rich, interactive experience that can be accessed from anywhere in the world, that incorporates </a:t>
            </a:r>
            <a:r>
              <a:rPr lang="en-US" sz="4800" i="1" dirty="0">
                <a:highlight>
                  <a:srgbClr val="FFFF00"/>
                </a:highlight>
              </a:rPr>
              <a:t>all the key components of our Global Summit</a:t>
            </a:r>
            <a:r>
              <a:rPr lang="en-US" sz="4800" i="1" dirty="0"/>
              <a:t>, including keynote sessions, executive tracks, an </a:t>
            </a:r>
            <a:r>
              <a:rPr lang="en-US" sz="4800" i="1" dirty="0">
                <a:highlight>
                  <a:srgbClr val="FFFF00"/>
                </a:highlight>
              </a:rPr>
              <a:t>Expo Hall with Expo Hall talks</a:t>
            </a:r>
            <a:r>
              <a:rPr lang="en-US" sz="4800" i="1" dirty="0"/>
              <a:t>, </a:t>
            </a:r>
            <a:r>
              <a:rPr lang="en-US" sz="4800" i="1" dirty="0">
                <a:highlight>
                  <a:srgbClr val="FFFF00"/>
                </a:highlight>
              </a:rPr>
              <a:t>Engineering Workshops, the OCP Experience Center and the OCP Future Technologies Symposium</a:t>
            </a:r>
            <a:r>
              <a:rPr lang="en-US" sz="4800" i="1" dirty="0"/>
              <a:t>. This format will allow us to reach a larger audience, with increased functionality for Q&amp;A, panel discussions, live chat, and one-on-one connections with key constituencies that you expect from our Summit.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637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E88B9-9D32-4312-9BE1-59A1A5497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updates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08E50-98D5-4C2F-A0F8-62633D66E6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Tektronix &amp; Xilinx show interest in our workgroup. Would share more when their interest and ours align.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C7BB5F-8802-49F0-AC13-758ACFA7E49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5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E88B9-9D32-4312-9BE1-59A1A5497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 clarification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08E50-98D5-4C2F-A0F8-62633D66E6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Aux Fan enable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Warning &amp; Critical temperature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C7BB5F-8802-49F0-AC13-758ACFA7E49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94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37EA4-4985-441E-9689-A8E7C8F07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3E2DE-D0CA-4ADD-BD54-0CBD2C3E6B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Some ODM reports ejector latch is loose when NIC implement latest spec guidance using clinch nut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Mechanical compliance keep-in/keep-out jig volunteer</a:t>
            </a:r>
          </a:p>
        </p:txBody>
      </p:sp>
    </p:spTree>
    <p:extLst>
      <p:ext uri="{BB962C8B-B14F-4D97-AF65-F5344CB8AC3E}">
        <p14:creationId xmlns:p14="http://schemas.microsoft.com/office/powerpoint/2010/main" val="3456645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3AB45-5CCC-4AE4-86B3-65F7B18F6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Integrity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D9364-17C5-4A68-86ED-65C1AB3F26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PCIe Gen5 budget datapoints</a:t>
            </a:r>
          </a:p>
        </p:txBody>
      </p:sp>
    </p:spTree>
    <p:extLst>
      <p:ext uri="{BB962C8B-B14F-4D97-AF65-F5344CB8AC3E}">
        <p14:creationId xmlns:p14="http://schemas.microsoft.com/office/powerpoint/2010/main" val="3746690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2DC6E44-BA35-324B-9AB3-54A8A1CC6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D4FEFC-5C7A-5A4F-BF89-0794F34E9A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AEA69F-E694-A648-B5BC-81BE2EC384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5" t="14351" r="16100" b="24658"/>
          <a:stretch/>
        </p:blipFill>
        <p:spPr>
          <a:xfrm>
            <a:off x="0" y="0"/>
            <a:ext cx="24384000" cy="119722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1A423B-761A-4832-A3C1-F70AA946B231}"/>
              </a:ext>
            </a:extLst>
          </p:cNvPr>
          <p:cNvSpPr txBox="1"/>
          <p:nvPr/>
        </p:nvSpPr>
        <p:spPr>
          <a:xfrm>
            <a:off x="1013460" y="9224604"/>
            <a:ext cx="392126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solidFill>
                  <a:srgbClr val="FFFFFF"/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324830544"/>
      </p:ext>
    </p:extLst>
  </p:cSld>
  <p:clrMapOvr>
    <a:masterClrMapping/>
  </p:clrMapOvr>
</p:sld>
</file>

<file path=ppt/theme/theme1.xml><?xml version="1.0" encoding="utf-8"?>
<a:theme xmlns:a="http://schemas.openxmlformats.org/drawingml/2006/main" name="OCP Template">
  <a:themeElements>
    <a:clrScheme name="OCP Template">
      <a:dk1>
        <a:srgbClr val="5F6061"/>
      </a:dk1>
      <a:lt1>
        <a:srgbClr val="613202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P Template">
  <a:themeElements>
    <a:clrScheme name="OCP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11556</TotalTime>
  <Words>253</Words>
  <Application>Microsoft Office PowerPoint</Application>
  <PresentationFormat>Custom</PresentationFormat>
  <Paragraphs>27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Source Sans Pro Regular</vt:lpstr>
      <vt:lpstr>Arial</vt:lpstr>
      <vt:lpstr>Source Sans Pro</vt:lpstr>
      <vt:lpstr>OCP Template</vt:lpstr>
      <vt:lpstr>Custom Design</vt:lpstr>
      <vt:lpstr>PowerPoint Presentation</vt:lpstr>
      <vt:lpstr>OCP NIC Community Update March 2020    OCP NIC Subgroup  Sub-group Project wiki:  https://www.opencompute.org/wiki/Server/Mezz Mailing List: https://ocp-all.groups.io/g/OCP-NIC</vt:lpstr>
      <vt:lpstr>Agenda</vt:lpstr>
      <vt:lpstr>Virtual Global Summit 2020</vt:lpstr>
      <vt:lpstr>Community updates</vt:lpstr>
      <vt:lpstr>Specification clarification</vt:lpstr>
      <vt:lpstr>Mechanical update</vt:lpstr>
      <vt:lpstr>Signal Integrity update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Held</dc:creator>
  <cp:keywords>CTPClassification=CTP_NT</cp:keywords>
  <cp:lastModifiedBy>Damien Weng Kong Chong</cp:lastModifiedBy>
  <cp:revision>429</cp:revision>
  <dcterms:modified xsi:type="dcterms:W3CDTF">2020-03-11T13:13:10Z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90e4b930-2ce0-4c94-8951-c26117d12af8</vt:lpwstr>
  </property>
  <property fmtid="{D5CDD505-2E9C-101B-9397-08002B2CF9AE}" pid="3" name="CTP_TimeStamp">
    <vt:lpwstr>2019-12-04 15:53:21Z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