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2477D-E715-41E6-A4F3-E8B05E248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0C3B9-B6DB-441F-BDD5-F2CEFFC4F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A8640-F1A2-45A1-BB3A-897264769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6EA13-970B-4BA3-8CF1-069B7E05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1AEB2-1545-4C4D-AA38-E447B113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0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5928-7E9F-4B9D-932A-1F742C6F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08398-58DD-4F24-BF8A-900695F1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38C23-C0BB-4ECE-A989-28FACA97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AB628-B88E-47C8-8AD3-CCDA60BD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8CA4C-5E2E-49D5-8AC4-F80AF8F0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7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539F26-B3E2-483C-9450-47F0D9C6E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BC94B-037C-45E5-9462-0997E6B35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2FFAC-9E2A-42DF-BC16-ADBA06FF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7CB15-41E8-435D-8003-F546C78E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BE7BC-378E-4856-8EA5-39596C30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9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B0643-E373-4615-80BD-2DDE58631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B198-47BE-4991-BFCD-F5D5C796F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965A2-6697-4BEE-B8F9-AFB7DBB4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D53E3-7C0C-404A-B184-AA9A24BE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71EE3-29D6-4B75-AFC2-4B94A41D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0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AEA26-AF7A-4E9F-A847-85C35F11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183F1-CED3-4B57-8408-171ED9830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D0268-6F59-4CC7-9D9A-D584A55BB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C3AE5-CCD7-44DC-BE87-AA4051C7B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9003E-C767-42B4-A13A-504870D6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6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879F-F6A8-4138-9F66-D28D6401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AB042-D09A-46CE-969B-35D84DC1B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B8B74-0542-421C-BEBF-47490DD6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D5130-84A5-44FF-9A49-542E0017C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AE507-76F9-429B-80FE-334271E3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D8BF0-D3F7-4A6B-A76B-43ED468C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81A5-3D5F-43C1-B6DA-06A833CF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D8E14-02A3-4A86-B102-D6D20ECA1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6D216-46B7-4345-92E2-7193D7843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7DA9B7-A438-4062-983D-12F70C9D9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C89F0-3638-4113-A198-65121BB200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30DB7-EFCA-488A-8848-A5C419FE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07A38A-0400-4BCC-8A82-06961FCFD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7AE33-AE6F-410E-9409-402DCA5C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6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DA22-FD63-468C-BD40-1626FB95C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D02AFA-BF92-413F-8194-1DAC458E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57C61-228B-4FF6-A09D-DD893C30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12AD0-E373-4EA6-A9E7-CA1D98F8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5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A8F16-8E86-4851-91DF-85E959C1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9B72F-108F-47B7-8EF7-F74B1D713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2777F-B013-4BBF-99D5-C71B97CC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E6DC-1BEE-4250-9E9B-BA8E3609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8C58F-8747-4CAE-97C7-0FE02FBD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6C40F-683D-4E98-8BC5-C19DA25CA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6669C6-726B-40E3-BBDF-33E903A6B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27E41-76D7-478E-B742-0D7CC705A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1CC89-B7A9-44B0-ABE5-96128B8C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F0E06-9764-4117-AFCB-E6CD2AF3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01A1E-837C-40F6-B5B7-DDD051597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80B8A-9FF6-45DF-8CBC-18D038A96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70A51-9D98-420B-B6E9-E9F94D5F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820BD-7682-4E43-A8E3-6B6C9D58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9362B-CC7B-4F1E-9072-06CC502F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47884-207D-45BB-B5BA-243CB2BE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B7DFF-E5F8-4316-B273-AD6F3E890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2A9D-5153-4B75-A92C-A0C77AAC1E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D57C9-C04C-4822-A186-ED07E7D6275B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DC786-2E24-432B-99F2-857D550B3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329F2-F593-4473-8B37-AF12679D0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4F1F4-54E6-4561-AEF9-45CFCF7E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9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AA319-F005-42D8-B9D2-3814E34E10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OCP NIC 3.0 - Spec update version 1.2.1 (draft)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FD42B-1B26-4DB5-B8D2-05403F0A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4030"/>
            <a:ext cx="9144000" cy="1263770"/>
          </a:xfrm>
        </p:spPr>
        <p:txBody>
          <a:bodyPr/>
          <a:lstStyle/>
          <a:p>
            <a:r>
              <a:rPr lang="en-US" dirty="0"/>
              <a:t>Mechanical update</a:t>
            </a:r>
          </a:p>
          <a:p>
            <a:r>
              <a:rPr lang="en-US" dirty="0"/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350856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1BB96C-1DCD-41DF-AF74-DE75333F4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38" y="313678"/>
            <a:ext cx="8255243" cy="246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FB31C-6A23-46CA-8235-435326C790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613"/>
          <a:stretch/>
        </p:blipFill>
        <p:spPr>
          <a:xfrm>
            <a:off x="1643865" y="2779437"/>
            <a:ext cx="8339191" cy="392958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53C05A-5DCA-4C8C-9649-EB4AD7D96CAE}"/>
              </a:ext>
            </a:extLst>
          </p:cNvPr>
          <p:cNvCxnSpPr>
            <a:cxnSpLocks/>
          </p:cNvCxnSpPr>
          <p:nvPr/>
        </p:nvCxnSpPr>
        <p:spPr>
          <a:xfrm>
            <a:off x="388189" y="2691829"/>
            <a:ext cx="1133462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4F89CDE-FE41-4163-8206-430127B1118C}"/>
              </a:ext>
            </a:extLst>
          </p:cNvPr>
          <p:cNvSpPr txBox="1"/>
          <p:nvPr/>
        </p:nvSpPr>
        <p:spPr>
          <a:xfrm>
            <a:off x="474453" y="224286"/>
            <a:ext cx="835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788C37-FC90-4885-BD65-343B0C1E06BF}"/>
              </a:ext>
            </a:extLst>
          </p:cNvPr>
          <p:cNvSpPr txBox="1"/>
          <p:nvPr/>
        </p:nvSpPr>
        <p:spPr>
          <a:xfrm>
            <a:off x="388190" y="2971768"/>
            <a:ext cx="1544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</a:t>
            </a:r>
          </a:p>
          <a:p>
            <a:r>
              <a:rPr lang="en-US" sz="1200" dirty="0"/>
              <a:t>Note: matching figure 31 for consistency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FEDBD3D-6D82-4E47-973A-9B1D24627205}"/>
              </a:ext>
            </a:extLst>
          </p:cNvPr>
          <p:cNvSpPr/>
          <p:nvPr/>
        </p:nvSpPr>
        <p:spPr>
          <a:xfrm>
            <a:off x="2788755" y="1509340"/>
            <a:ext cx="1740113" cy="1094882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bv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289A39-49CD-4189-AB2D-2F7BFB48601C}"/>
              </a:ext>
            </a:extLst>
          </p:cNvPr>
          <p:cNvSpPr/>
          <p:nvPr/>
        </p:nvSpPr>
        <p:spPr>
          <a:xfrm>
            <a:off x="7351899" y="1229404"/>
            <a:ext cx="2430456" cy="1462416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1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CA5596-BFA4-45B6-8A3E-0511CDFD4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798" y="282539"/>
            <a:ext cx="6869986" cy="29925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4062EF-1E9A-4984-ABBA-91F611860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676" y="3698697"/>
            <a:ext cx="7098889" cy="26871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A260B0-63CD-495C-9D08-64AF419016D5}"/>
              </a:ext>
            </a:extLst>
          </p:cNvPr>
          <p:cNvCxnSpPr>
            <a:cxnSpLocks/>
          </p:cNvCxnSpPr>
          <p:nvPr/>
        </p:nvCxnSpPr>
        <p:spPr>
          <a:xfrm>
            <a:off x="428688" y="3429000"/>
            <a:ext cx="1133462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6980650-5F61-438A-A2AF-EB7462420902}"/>
              </a:ext>
            </a:extLst>
          </p:cNvPr>
          <p:cNvSpPr txBox="1"/>
          <p:nvPr/>
        </p:nvSpPr>
        <p:spPr>
          <a:xfrm>
            <a:off x="474453" y="224286"/>
            <a:ext cx="835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89E370-CFB3-4DF0-AC98-734C9BFD52A8}"/>
              </a:ext>
            </a:extLst>
          </p:cNvPr>
          <p:cNvSpPr txBox="1"/>
          <p:nvPr/>
        </p:nvSpPr>
        <p:spPr>
          <a:xfrm>
            <a:off x="428688" y="3582892"/>
            <a:ext cx="1244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41441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OCP NIC 3.0 - Spec update version 1.2.1 (draft)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OCP NIC 3.0 - Spec update version 1.2.1 (draft)</dc:title>
  <dc:creator>Mai, Johnathanh V</dc:creator>
  <cp:lastModifiedBy>Mai, Johnathanh V</cp:lastModifiedBy>
  <cp:revision>1</cp:revision>
  <dcterms:created xsi:type="dcterms:W3CDTF">2022-11-03T20:16:17Z</dcterms:created>
  <dcterms:modified xsi:type="dcterms:W3CDTF">2022-11-03T21:36:01Z</dcterms:modified>
</cp:coreProperties>
</file>