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96" r:id="rId5"/>
    <p:sldId id="307" r:id="rId6"/>
    <p:sldId id="306" r:id="rId7"/>
    <p:sldId id="303" r:id="rId8"/>
    <p:sldId id="298" r:id="rId9"/>
    <p:sldId id="297" r:id="rId10"/>
    <p:sldId id="302" r:id="rId11"/>
    <p:sldId id="305" r:id="rId12"/>
    <p:sldId id="286" r:id="rId13"/>
    <p:sldId id="261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Regular" panose="020B0503030403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2B44A"/>
    <a:srgbClr val="343895"/>
    <a:srgbClr val="6E945D"/>
    <a:srgbClr val="91CC3B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51" d="100"/>
          <a:sy n="51" d="100"/>
        </p:scale>
        <p:origin x="954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9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A6C9-ADB9-4CC5-AE5D-8AEBBC6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Taller SFF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2E244D-DF85-4634-8B50-9A883435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0" y="3099299"/>
            <a:ext cx="15034260" cy="774015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With NIC3.0 SFF extending to support PCIe Gen5, x16 lanes is enough to drive 400Gb line rate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NIC3.0 dimension today unable to support OSFP or adequately cool QSFP-DD due to Z-height restrictions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As announced during OCP global summit, NIC sub-group would investigate taller SFF.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We will be starting this work in next week’s working session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228600" indent="0"/>
            <a:r>
              <a:rPr lang="en-US" sz="5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56ACD-92B7-449B-AB1E-98286692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9143"/>
            <a:ext cx="8306010" cy="77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1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for Server Workgroup</a:t>
            </a:r>
            <a:br>
              <a:rPr lang="en-US" dirty="0"/>
            </a:br>
            <a:r>
              <a:rPr lang="en-US" dirty="0"/>
              <a:t>August 2020</a:t>
            </a:r>
            <a:br>
              <a:rPr lang="en-US" dirty="0"/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Revamped Mezz Wiki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	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Taller SFF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28C9-81C6-4C94-BD7A-5A1ECA22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9" y="775812"/>
            <a:ext cx="21949410" cy="1905610"/>
          </a:xfrm>
        </p:spPr>
        <p:txBody>
          <a:bodyPr/>
          <a:lstStyle/>
          <a:p>
            <a:r>
              <a:rPr lang="en-US" dirty="0"/>
              <a:t>Revamped wiki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05E2F-7FD7-4396-A04E-ED8FF33B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18" y="3099299"/>
            <a:ext cx="11852873" cy="880362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4B999ED-7C7E-4D55-B88E-ECE027110F33}"/>
              </a:ext>
            </a:extLst>
          </p:cNvPr>
          <p:cNvSpPr/>
          <p:nvPr/>
        </p:nvSpPr>
        <p:spPr>
          <a:xfrm>
            <a:off x="18011774" y="3543300"/>
            <a:ext cx="5381626" cy="1009651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Release Candidate for Public Review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347D8A3-D44E-4705-B15C-B18260588D92}"/>
              </a:ext>
            </a:extLst>
          </p:cNvPr>
          <p:cNvSpPr/>
          <p:nvPr/>
        </p:nvSpPr>
        <p:spPr>
          <a:xfrm>
            <a:off x="18011774" y="4800600"/>
            <a:ext cx="5381626" cy="1009651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Official Release Spec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D89DBCE-9924-48C4-8557-2054E01EBF3A}"/>
              </a:ext>
            </a:extLst>
          </p:cNvPr>
          <p:cNvSpPr/>
          <p:nvPr/>
        </p:nvSpPr>
        <p:spPr>
          <a:xfrm>
            <a:off x="18011774" y="6996283"/>
            <a:ext cx="5381626" cy="1009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Collaterals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AA27DAB-5E0C-47FE-965A-21A12A2AA58E}"/>
              </a:ext>
            </a:extLst>
          </p:cNvPr>
          <p:cNvSpPr/>
          <p:nvPr/>
        </p:nvSpPr>
        <p:spPr>
          <a:xfrm>
            <a:off x="18011774" y="9491833"/>
            <a:ext cx="5381626" cy="1009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Fixture Design Files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516EA77-3276-4CC0-A988-DAF4E008DC51}"/>
              </a:ext>
            </a:extLst>
          </p:cNvPr>
          <p:cNvSpPr/>
          <p:nvPr/>
        </p:nvSpPr>
        <p:spPr>
          <a:xfrm>
            <a:off x="18011774" y="10977732"/>
            <a:ext cx="5381626" cy="1009651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Fixture for Purchase</a:t>
            </a:r>
          </a:p>
        </p:txBody>
      </p:sp>
    </p:spTree>
    <p:extLst>
      <p:ext uri="{BB962C8B-B14F-4D97-AF65-F5344CB8AC3E}">
        <p14:creationId xmlns:p14="http://schemas.microsoft.com/office/powerpoint/2010/main" val="50459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28C9-81C6-4C94-BD7A-5A1ECA22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193689"/>
            <a:ext cx="21949410" cy="1905610"/>
          </a:xfrm>
        </p:spPr>
        <p:txBody>
          <a:bodyPr/>
          <a:lstStyle/>
          <a:p>
            <a:r>
              <a:rPr lang="en-US" dirty="0"/>
              <a:t>Revamped wiki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58852-877D-4244-8DCC-9B214478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14" y="5372100"/>
            <a:ext cx="21488262" cy="499995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0A32B08-6BAF-4EC2-967B-EFF51080C333}"/>
              </a:ext>
            </a:extLst>
          </p:cNvPr>
          <p:cNvSpPr/>
          <p:nvPr/>
        </p:nvSpPr>
        <p:spPr>
          <a:xfrm>
            <a:off x="15278100" y="4400550"/>
            <a:ext cx="1333500" cy="148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6264855-5F90-44AB-8C93-2B795685CF7A}"/>
              </a:ext>
            </a:extLst>
          </p:cNvPr>
          <p:cNvSpPr/>
          <p:nvPr/>
        </p:nvSpPr>
        <p:spPr>
          <a:xfrm>
            <a:off x="17564100" y="4400550"/>
            <a:ext cx="1333500" cy="148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0971-23CB-440D-AC4A-ED5E756E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442373"/>
            <a:ext cx="20139660" cy="1905610"/>
          </a:xfrm>
        </p:spPr>
        <p:txBody>
          <a:bodyPr/>
          <a:lstStyle/>
          <a:p>
            <a:r>
              <a:rPr lang="en-US" dirty="0"/>
              <a:t>OCP Tech Week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DFD6F2-CA89-4660-B7EE-D65D42A8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620" y="2147353"/>
            <a:ext cx="20139660" cy="2670810"/>
          </a:xfrm>
        </p:spPr>
        <p:txBody>
          <a:bodyPr/>
          <a:lstStyle/>
          <a:p>
            <a:r>
              <a:rPr lang="en-US" dirty="0"/>
              <a:t>Dates: Nov 9-10; Nov 12-13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track in Tuesday Nov10 8am-12pm (PST)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Submission deadline Sept 9 (in 2 weeks)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ECA3-5D0C-476E-82AA-38BA2FCD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6093210"/>
            <a:ext cx="17377410" cy="5255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98BE9-96ED-424C-9BAC-602A3535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6093209"/>
            <a:ext cx="6010662" cy="52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10" y="399745"/>
            <a:ext cx="20139660" cy="1905610"/>
          </a:xfrm>
        </p:spPr>
        <p:txBody>
          <a:bodyPr/>
          <a:lstStyle/>
          <a:p>
            <a:r>
              <a:rPr lang="en-US" dirty="0"/>
              <a:t>Signal Integrity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824" y="2284664"/>
            <a:ext cx="20326350" cy="612119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SI workgroup recommends NIC Insertion Loss parameters for PCIe Gen5 as below: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</a:rPr>
              <a:t>SFF: -7.0dB @ 16GHz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</a:rPr>
              <a:t>LFF: -9.5dB @ 16GHz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</a:rPr>
              <a:t>As reference, PCIe CEM insertion loss is -9.5dB @ 16GHz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2"/>
                </a:solidFill>
              </a:rPr>
              <a:t>Next step, review in NIC sub-group monthly meeting then open for 2 weeks public review /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06AA4-5E2D-4712-B753-21AF781E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685" y="8923026"/>
            <a:ext cx="14064629" cy="34404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2A3EA1-FE43-4624-A88E-65B368889655}"/>
              </a:ext>
            </a:extLst>
          </p:cNvPr>
          <p:cNvSpPr/>
          <p:nvPr/>
        </p:nvSpPr>
        <p:spPr>
          <a:xfrm rot="19956325">
            <a:off x="10322239" y="10390286"/>
            <a:ext cx="4006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2442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412639"/>
            <a:ext cx="20139660" cy="1905610"/>
          </a:xfrm>
        </p:spPr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604399"/>
            <a:ext cx="10405110" cy="271222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Initial mechanical compliance fixture 3D as below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Feedback from NIC sub-group to use 4C &amp; 4C+ connector for mating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Fixture would be able to check X, Y &amp; Z critical dimensions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5400" dirty="0"/>
              <a:t>Fixture would be transparent for easy identification of UUT interference (if any)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EB645-4037-4113-B5AB-CE16950B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367508"/>
            <a:ext cx="9976544" cy="73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A6C9-ADB9-4CC5-AE5D-8AEBBC6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Specification update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2E244D-DF85-4634-8B50-9A883435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440" y="3099299"/>
            <a:ext cx="21610320" cy="7740151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Rev1.01 draft still under contributor review. </a:t>
            </a:r>
            <a:endParaRPr lang="en-US" sz="3600" dirty="0">
              <a:solidFill>
                <a:srgbClr val="0070C0"/>
              </a:solidFill>
            </a:endParaRP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Discussion from NIC working session conclude changes around 12V_Edge being optionally OFF during </a:t>
            </a:r>
            <a:r>
              <a:rPr lang="en-US" dirty="0" err="1"/>
              <a:t>ID_mode</a:t>
            </a:r>
            <a:r>
              <a:rPr lang="en-US" dirty="0"/>
              <a:t> &amp; </a:t>
            </a:r>
            <a:r>
              <a:rPr lang="en-US" dirty="0" err="1"/>
              <a:t>Programming_mode</a:t>
            </a:r>
            <a:r>
              <a:rPr lang="en-US" dirty="0"/>
              <a:t> needs additional validation data from multiple NIC vendors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Plan to close within contributors early next month in September NIC working session</a:t>
            </a:r>
          </a:p>
        </p:txBody>
      </p:sp>
    </p:spTree>
    <p:extLst>
      <p:ext uri="{BB962C8B-B14F-4D97-AF65-F5344CB8AC3E}">
        <p14:creationId xmlns:p14="http://schemas.microsoft.com/office/powerpoint/2010/main" val="248000446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25366</TotalTime>
  <Words>341</Words>
  <Application>Microsoft Office PowerPoint</Application>
  <PresentationFormat>Custom</PresentationFormat>
  <Paragraphs>44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Source Sans Pro</vt:lpstr>
      <vt:lpstr>Source Sans Pro Regular</vt:lpstr>
      <vt:lpstr>Arial</vt:lpstr>
      <vt:lpstr>Calibri</vt:lpstr>
      <vt:lpstr>OCP Template</vt:lpstr>
      <vt:lpstr>Custom Design</vt:lpstr>
      <vt:lpstr>PowerPoint Presentation</vt:lpstr>
      <vt:lpstr>OCP NIC Community Update for Server Workgroup August 2020  OCP NIC Subgroup  Sub-group Project wiki:  https://www.opencompute.org/wiki/Server/Mezz Mailing List: https://ocp-all.groups.io/g/OCP-NIC</vt:lpstr>
      <vt:lpstr>Agenda</vt:lpstr>
      <vt:lpstr>Revamped wiki</vt:lpstr>
      <vt:lpstr>Revamped wiki</vt:lpstr>
      <vt:lpstr>OCP Tech Week</vt:lpstr>
      <vt:lpstr>Signal Integrity Update</vt:lpstr>
      <vt:lpstr>Mechanical Update</vt:lpstr>
      <vt:lpstr>Specification update</vt:lpstr>
      <vt:lpstr>Taller SFF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490</cp:revision>
  <dcterms:modified xsi:type="dcterms:W3CDTF">2020-08-26T17:45:46Z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