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96" r:id="rId5"/>
    <p:sldId id="307" r:id="rId6"/>
    <p:sldId id="297" r:id="rId7"/>
    <p:sldId id="305" r:id="rId8"/>
    <p:sldId id="306" r:id="rId9"/>
    <p:sldId id="308" r:id="rId10"/>
    <p:sldId id="303" r:id="rId11"/>
    <p:sldId id="301" r:id="rId12"/>
    <p:sldId id="286" r:id="rId13"/>
    <p:sldId id="261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Regular" panose="020B050303040302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51" d="100"/>
          <a:sy n="51" d="100"/>
        </p:scale>
        <p:origin x="954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ad@mellanox.com" TargetMode="External"/><Relationship Id="rId2" Type="http://schemas.openxmlformats.org/officeDocument/2006/relationships/hyperlink" Target="mailto:april.e.fisher@inte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hyperlink" Target="https://www.opencompute.org/summit/global-summit/ocp-experience-lab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pencompute.org/wiki/Server/Mezz#Document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docs.google.com_forms_d_e_1FAIpQLSecMC9bIiHxPlZ70C0BU3T9jXRYOm-2DnDdeDJDNFitLFxyompw_viewform-3Fvc-3D0-26c-3D0-26w-3D1-26usp-3Dmail-5Fform-5Flink&amp;d=DwMFaQ&amp;c=5VD0RTtNlTh3ycd41b3MUw&amp;r=q1FhLOonHbrMa6HIwi0yiw&amp;m=_bNPHAjMf6BbIy1WkRbUyZ6m6DsRJplOK0fB8UgSryI&amp;s=R7SOkqw39wxDUfh4PyZToKY-qZew2BknUg1Y0RtEBd4&amp;e=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7E45-1845-40A9-B9AB-245514D9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2020 Global Summit OCP Experience Lab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5B4D7-D16B-4E92-8552-2B4E708D8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311" y="2684780"/>
            <a:ext cx="21031199" cy="8702675"/>
          </a:xfrm>
        </p:spPr>
        <p:txBody>
          <a:bodyPr/>
          <a:lstStyle/>
          <a:p>
            <a:r>
              <a:rPr lang="en-US" sz="4000" dirty="0"/>
              <a:t>Returning for 2020! </a:t>
            </a:r>
          </a:p>
          <a:p>
            <a:endParaRPr lang="en-US" sz="4000" dirty="0"/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Interact with members of the OCP community 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Showcase OCP NIC 3.0 live &amp; static hardware / fixtures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Lightning talks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9 companies participating so far</a:t>
            </a:r>
          </a:p>
          <a:p>
            <a:endParaRPr lang="en-US" sz="4000" dirty="0"/>
          </a:p>
          <a:p>
            <a:r>
              <a:rPr lang="en-US" sz="4000" dirty="0"/>
              <a:t>Contact our co-leads by 1/24 if you are interested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April Fisher </a:t>
            </a:r>
            <a:r>
              <a:rPr lang="en-US" sz="4000" dirty="0">
                <a:hlinkClick r:id="rId2"/>
              </a:rPr>
              <a:t>april.e.fisher@intel.com</a:t>
            </a:r>
            <a:endParaRPr lang="en-US" sz="4000" dirty="0"/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Elad Wind </a:t>
            </a:r>
            <a:r>
              <a:rPr lang="en-US" sz="4000" dirty="0">
                <a:hlinkClick r:id="rId3"/>
              </a:rPr>
              <a:t>elad@mellanox.com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D8CDC-A200-4A06-8D0F-8A46D0421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3584" y="2713990"/>
            <a:ext cx="10401299" cy="35896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43B052-39C9-4923-BBBE-B2FD002561F4}"/>
              </a:ext>
            </a:extLst>
          </p:cNvPr>
          <p:cNvSpPr/>
          <p:nvPr/>
        </p:nvSpPr>
        <p:spPr>
          <a:xfrm>
            <a:off x="2091351" y="10755788"/>
            <a:ext cx="108702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hlinkClick r:id="rId5"/>
              </a:rPr>
              <a:t>https://www.opencompute.org/summit/global-summit/ocp-experience-lab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D7435-72F9-4659-9FB6-7BFA5158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4777" y="6685896"/>
            <a:ext cx="9898912" cy="49761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9E33CE-AF37-4C4E-AD03-109B5C74A954}"/>
              </a:ext>
            </a:extLst>
          </p:cNvPr>
          <p:cNvSpPr/>
          <p:nvPr/>
        </p:nvSpPr>
        <p:spPr>
          <a:xfrm rot="20625361">
            <a:off x="16295395" y="8712298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86809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1013460" y="9224604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17970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 for Server Workgroup</a:t>
            </a:r>
            <a:br>
              <a:rPr lang="en-US" sz="8000" dirty="0"/>
            </a:br>
            <a:r>
              <a:rPr lang="en-US" sz="8000" dirty="0"/>
              <a:t>January 2020</a:t>
            </a:r>
            <a:br>
              <a:rPr lang="en-US" sz="9600" dirty="0"/>
            </a:br>
            <a:endParaRPr lang="en-US" sz="96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4800" dirty="0">
                <a:solidFill>
                  <a:srgbClr val="5F6062"/>
                </a:solidFill>
              </a:rPr>
            </a:br>
            <a:br>
              <a:rPr lang="en-US" sz="4000" dirty="0">
                <a:solidFill>
                  <a:srgbClr val="5F6062"/>
                </a:solidFill>
              </a:rPr>
            </a:br>
            <a:r>
              <a:rPr lang="en-US" sz="4000" dirty="0">
                <a:solidFill>
                  <a:srgbClr val="5F6062"/>
                </a:solidFill>
              </a:rPr>
              <a:t>OCP NIC Subgroup</a:t>
            </a:r>
            <a:br>
              <a:rPr lang="en-US" sz="4000" dirty="0">
                <a:solidFill>
                  <a:srgbClr val="5F6062"/>
                </a:solidFill>
              </a:rPr>
            </a:br>
            <a:br>
              <a:rPr lang="en-US" sz="4000" dirty="0">
                <a:solidFill>
                  <a:srgbClr val="5F6062"/>
                </a:solidFill>
              </a:rPr>
            </a:br>
            <a:r>
              <a:rPr lang="en-US" sz="4000" dirty="0"/>
              <a:t>Sub-group Project wiki:  </a:t>
            </a:r>
            <a:r>
              <a:rPr lang="en-US" sz="4000" dirty="0">
                <a:hlinkClick r:id="rId3"/>
              </a:rPr>
              <a:t>https://www.opencompute.org/wiki/Server/Mezz</a:t>
            </a:r>
            <a:br>
              <a:rPr lang="en-US" sz="4000" dirty="0"/>
            </a:br>
            <a:r>
              <a:rPr lang="en-US" sz="4000" dirty="0"/>
              <a:t>Mailing List: </a:t>
            </a:r>
            <a:r>
              <a:rPr lang="en-US" sz="4000" dirty="0">
                <a:hlinkClick r:id="rId4"/>
              </a:rPr>
              <a:t>https://ocp-all.groups.io/g/OCP-NIC</a:t>
            </a:r>
            <a:endParaRPr lang="en-US" sz="80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Introducing ZT systems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3.0 specification update (1v00)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Mezz 2.0 specification update (1v1)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Time slot poll &amp; NIC 3.0 survey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2020 OCP Global Summit Workshop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2020 OCP Global Summit OCP Experience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608B-8FEB-4EE2-8628-A76C7E24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ZT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37250-629A-4AB0-83A0-F8D4D47C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023" y="4753169"/>
            <a:ext cx="2583577" cy="248420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39BBA2-3798-4799-9371-EB498D2B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138684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ZT systems as the 15</a:t>
            </a:r>
            <a:r>
              <a:rPr lang="en-US" baseline="30000" dirty="0"/>
              <a:t>th</a:t>
            </a:r>
            <a:r>
              <a:rPr lang="en-US" dirty="0"/>
              <a:t> contributing company signed CLA with intent to contribute CAD drawings of internal locking mechanism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It shall go thru process of contributing companies review and community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37928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C93AFF-7459-4CD2-8183-F6E805AA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3.0 Specification Update (1v00)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96138D-A1F4-417A-BB0E-1A0D877DF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402978"/>
            <a:ext cx="21031199" cy="1601470"/>
          </a:xfrm>
        </p:spPr>
        <p:txBody>
          <a:bodyPr/>
          <a:lstStyle/>
          <a:p>
            <a:pPr marL="228600" indent="0"/>
            <a:r>
              <a:rPr lang="en-US" sz="4000" dirty="0"/>
              <a:t>OCP NIC 3.0 specification revision 1v00 has been released!</a:t>
            </a:r>
          </a:p>
          <a:p>
            <a:pPr marL="228600" indent="0"/>
            <a:r>
              <a:rPr lang="en-US" sz="3200" dirty="0">
                <a:hlinkClick r:id="rId2"/>
              </a:rPr>
              <a:t>https://www.opencompute.org/wiki/Server/Mezz#Documents</a:t>
            </a:r>
            <a:r>
              <a:rPr lang="en-US" sz="3200" dirty="0"/>
              <a:t>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60B83-ACB3-416E-9223-84CEE670E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"/>
          <a:stretch/>
        </p:blipFill>
        <p:spPr>
          <a:xfrm>
            <a:off x="1152072" y="4153212"/>
            <a:ext cx="22884884" cy="731488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8BABE2E-CF98-4EF1-A1D1-EDD349C26830}"/>
              </a:ext>
            </a:extLst>
          </p:cNvPr>
          <p:cNvSpPr/>
          <p:nvPr/>
        </p:nvSpPr>
        <p:spPr>
          <a:xfrm>
            <a:off x="876300" y="5455527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8E8A13B-CC45-4508-9522-3A89C72A0E62}"/>
              </a:ext>
            </a:extLst>
          </p:cNvPr>
          <p:cNvSpPr/>
          <p:nvPr/>
        </p:nvSpPr>
        <p:spPr>
          <a:xfrm>
            <a:off x="21309932" y="3057198"/>
            <a:ext cx="1222586" cy="567558"/>
          </a:xfrm>
          <a:prstGeom prst="rightArrow">
            <a:avLst>
              <a:gd name="adj1" fmla="val 63426"/>
              <a:gd name="adj2" fmla="val 50000"/>
            </a:avLst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Updated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3E81142-D3A1-4AD5-A824-F85F2AE8F6E4}"/>
              </a:ext>
            </a:extLst>
          </p:cNvPr>
          <p:cNvSpPr/>
          <p:nvPr/>
        </p:nvSpPr>
        <p:spPr>
          <a:xfrm>
            <a:off x="21309932" y="3758106"/>
            <a:ext cx="1222586" cy="567558"/>
          </a:xfrm>
          <a:prstGeom prst="rightArrow">
            <a:avLst>
              <a:gd name="adj1" fmla="val 6342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Doc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1C48C5B-A689-4B1D-A0E0-5208102B971F}"/>
              </a:ext>
            </a:extLst>
          </p:cNvPr>
          <p:cNvSpPr/>
          <p:nvPr/>
        </p:nvSpPr>
        <p:spPr>
          <a:xfrm>
            <a:off x="876300" y="5875125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D6579A-6D19-404D-A1C9-23F4BEA022CA}"/>
              </a:ext>
            </a:extLst>
          </p:cNvPr>
          <p:cNvSpPr/>
          <p:nvPr/>
        </p:nvSpPr>
        <p:spPr>
          <a:xfrm>
            <a:off x="876300" y="7546465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34F531-9BE1-47FD-B0F2-276463C82B6A}"/>
              </a:ext>
            </a:extLst>
          </p:cNvPr>
          <p:cNvSpPr/>
          <p:nvPr/>
        </p:nvSpPr>
        <p:spPr>
          <a:xfrm>
            <a:off x="876300" y="7966063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94ABF12-D1AF-4F38-A373-B0903647A01A}"/>
              </a:ext>
            </a:extLst>
          </p:cNvPr>
          <p:cNvSpPr/>
          <p:nvPr/>
        </p:nvSpPr>
        <p:spPr>
          <a:xfrm>
            <a:off x="876300" y="8449865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F4C8B9-0E09-4DFE-A5BE-ADF4309F42CB}"/>
              </a:ext>
            </a:extLst>
          </p:cNvPr>
          <p:cNvSpPr/>
          <p:nvPr/>
        </p:nvSpPr>
        <p:spPr>
          <a:xfrm>
            <a:off x="876300" y="8869463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B744BD6-8477-4C42-81EF-7A8B5FA5C8C7}"/>
              </a:ext>
            </a:extLst>
          </p:cNvPr>
          <p:cNvSpPr/>
          <p:nvPr/>
        </p:nvSpPr>
        <p:spPr>
          <a:xfrm>
            <a:off x="876300" y="10068617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131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C29E-37BB-4B8D-AAE0-1934B05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Mezz2.0 Specification Update (1v1)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0047-6AD4-40B4-A841-3C3D47B31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1"/>
            <a:ext cx="20593050" cy="2608580"/>
          </a:xfrm>
        </p:spPr>
        <p:txBody>
          <a:bodyPr/>
          <a:lstStyle/>
          <a:p>
            <a:r>
              <a:rPr lang="en-US" dirty="0"/>
              <a:t>OCP Mezz 2.0 specification update to rev1.1 to include Type-5 has been approved by Incubation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52FA7-AB5F-46BA-B164-2EE7641C0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232" y="5276851"/>
            <a:ext cx="20086898" cy="518183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6383EF0-4327-4CBA-A409-9E6A4435B073}"/>
              </a:ext>
            </a:extLst>
          </p:cNvPr>
          <p:cNvSpPr/>
          <p:nvPr/>
        </p:nvSpPr>
        <p:spPr>
          <a:xfrm>
            <a:off x="2204346" y="7227177"/>
            <a:ext cx="275772" cy="348342"/>
          </a:xfrm>
          <a:prstGeom prst="rightArrow">
            <a:avLst/>
          </a:prstGeom>
          <a:solidFill>
            <a:srgbClr val="91C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3596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F3D7-9039-46CC-BE34-78A3AF70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slot poll &amp; NIC 3.0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5AD5-CF8B-40BC-B794-0521261EB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078355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Monthly meeting time slot poll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Intent to re-evaluate existing time slot for community members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Keeping existing time slot!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12414-D094-4BEC-87CD-ECA541F2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91" y="7205530"/>
            <a:ext cx="20712425" cy="34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F3D7-9039-46CC-BE34-78A3AF70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slot poll &amp; NIC 3.0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5AD5-CF8B-40BC-B794-0521261EB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078355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OCP NIC 3.0 survey sent on Jan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Intent to gauge trends of OCP NIC 3.0 adoption and community feedback about next 6-12 months focus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BE19A-E912-4A84-B046-FBB696FE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53" y="7010400"/>
            <a:ext cx="13515693" cy="45129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1AB262-7C71-465C-8A0F-413511A38533}"/>
              </a:ext>
            </a:extLst>
          </p:cNvPr>
          <p:cNvSpPr/>
          <p:nvPr/>
        </p:nvSpPr>
        <p:spPr>
          <a:xfrm>
            <a:off x="16077898" y="3024703"/>
            <a:ext cx="7963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Link: Jan'2020 OCP NIC Ecosystem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982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7E45-1845-40A9-B9AB-245514D9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OCP Global Summit Workshop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5B4D7-D16B-4E92-8552-2B4E708D8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9383486" cy="8702675"/>
          </a:xfrm>
        </p:spPr>
        <p:txBody>
          <a:bodyPr/>
          <a:lstStyle/>
          <a:p>
            <a:r>
              <a:rPr lang="en-US" sz="4000" b="1" dirty="0"/>
              <a:t>March 4th-5th, 2020 @ </a:t>
            </a:r>
          </a:p>
          <a:p>
            <a:r>
              <a:rPr lang="en-US" sz="4000" b="1" dirty="0"/>
              <a:t>San Jose Convention Center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NIC and HPC shares 3hrs afternoon slot on the 5</a:t>
            </a:r>
            <a:r>
              <a:rPr lang="en-US" sz="4000" baseline="30000" dirty="0"/>
              <a:t>th</a:t>
            </a:r>
            <a:r>
              <a:rPr lang="en-US" sz="4000" dirty="0"/>
              <a:t>.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11 out of 17 abstracts tentatively selected to proceed for draft presentation review.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sz="4000" dirty="0"/>
              <a:t>Submitter(s) are encouraged to ask Speaker Manager and/or Track for the tentative estimated time allocated for each session. 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C90AA-04A5-4A62-81ED-45D89DCD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149" y="2095037"/>
            <a:ext cx="7399634" cy="9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6982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11079</TotalTime>
  <Words>393</Words>
  <Application>Microsoft Office PowerPoint</Application>
  <PresentationFormat>Custom</PresentationFormat>
  <Paragraphs>49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Source Sans Pro Regular</vt:lpstr>
      <vt:lpstr>Source Sans Pro</vt:lpstr>
      <vt:lpstr>Calibri</vt:lpstr>
      <vt:lpstr>OCP Template</vt:lpstr>
      <vt:lpstr>Custom Design</vt:lpstr>
      <vt:lpstr>PowerPoint Presentation</vt:lpstr>
      <vt:lpstr>OCP NIC Community Update for Server Workgroup January 2020    OCP NIC Subgroup  Sub-group Project wiki:  https://www.opencompute.org/wiki/Server/Mezz Mailing List: https://ocp-all.groups.io/g/OCP-NIC</vt:lpstr>
      <vt:lpstr>Agenda</vt:lpstr>
      <vt:lpstr>Introducing ZT systems</vt:lpstr>
      <vt:lpstr>NIC 3.0 Specification Update (1v00)</vt:lpstr>
      <vt:lpstr>Mezz2.0 Specification Update (1v1)</vt:lpstr>
      <vt:lpstr>Time slot poll &amp; NIC 3.0 survey</vt:lpstr>
      <vt:lpstr>Time slot poll &amp; NIC 3.0 survey</vt:lpstr>
      <vt:lpstr>2020 OCP Global Summit Workshop</vt:lpstr>
      <vt:lpstr>2020 Global Summit OCP Experience Lab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420</cp:revision>
  <dcterms:modified xsi:type="dcterms:W3CDTF">2020-01-22T07:46:44Z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