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96" r:id="rId5"/>
    <p:sldId id="303" r:id="rId6"/>
    <p:sldId id="305" r:id="rId7"/>
    <p:sldId id="298" r:id="rId8"/>
    <p:sldId id="297" r:id="rId9"/>
    <p:sldId id="302" r:id="rId10"/>
    <p:sldId id="304" r:id="rId11"/>
    <p:sldId id="286" r:id="rId12"/>
    <p:sldId id="261" r:id="rId13"/>
  </p:sldIdLst>
  <p:sldSz cx="2438400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Regular" panose="020B0503030403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47" d="100"/>
          <a:sy n="47" d="100"/>
        </p:scale>
        <p:origin x="588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docs.google.com_document_d_1Hi46-2DPVcywW8NQBsBTdgC24ZybHl6dF6RYe-2Dzrj3xhk_edit-23heading-3Dh.ac7fwtjsxlrh&amp;d=DwMFaQ&amp;c=5VD0RTtNlTh3ycd41b3MUw&amp;r=q1FhLOonHbrMa6HIwi0yiw&amp;m=VHZuO2sGXraOfMjlvaZQ7uU1X8qvMmR4w9COywgeaq4&amp;s=9jwSO0ZwTz61XY2IFnBrrMIWEVa8Zv_rxyvcGGUk2g4&amp;e=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sng" dirty="0">
                <a:solidFill>
                  <a:srgbClr val="FFFFFF"/>
                </a:solidFill>
                <a:effectLst/>
                <a:latin typeface="Helvetica" panose="020B0604020202020204" pitchFamily="34" charset="0"/>
                <a:hlinkClick r:id="rId3"/>
              </a:rPr>
              <a:t>https://urldefense.proofpoint.com/v2/url?u=https-3A__docs.google.com_document_d_1Hi46-2DPVcywW8NQBsBTdgC24ZybHl6dF6RYe-2Dzrj3xhk_edit-23heading-3Dh.ac7fwtjsxlrh&amp;d=DwMFaQ&amp;c=5VD0RTtNlTh3ycd41b3MUw&amp;r=q1FhLOonHbrMa6HIwi0yiw&amp;m=VHZuO2sGXraOfMjlvaZQ7uU1X8qvMmR4w9COywgeaq4&amp;s=9jwSO0ZwTz61XY2IFnBrrMIWEVa8Zv_rxyvcGGUk2g4&amp;e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7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August 2020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 (was: OCP Engr Workshop)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	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Terminology Guideline for Inclusiveness &amp; Openness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0971-23CB-440D-AC4A-ED5E756E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OCP Tech Week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DFD6F2-CA89-4660-B7EE-D65D42A8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3291840"/>
            <a:ext cx="20139660" cy="7081319"/>
          </a:xfrm>
        </p:spPr>
        <p:txBody>
          <a:bodyPr/>
          <a:lstStyle/>
          <a:p>
            <a:r>
              <a:rPr lang="en-US" dirty="0"/>
              <a:t>Dates: Nov 9-10; Nov 12-13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track in Tuesday/Thursday 8am-12pm (PST)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April, Damien, Jia, Thomas would be coordinating for NIC track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A040C0-70A2-4427-920B-1ED51AD31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14628"/>
              </p:ext>
            </p:extLst>
          </p:nvPr>
        </p:nvGraphicFramePr>
        <p:xfrm>
          <a:off x="6591696" y="7623810"/>
          <a:ext cx="11200607" cy="4145280"/>
        </p:xfrm>
        <a:graphic>
          <a:graphicData uri="http://schemas.openxmlformats.org/drawingml/2006/table">
            <a:tbl>
              <a:tblPr/>
              <a:tblGrid>
                <a:gridCol w="5975660">
                  <a:extLst>
                    <a:ext uri="{9D8B030D-6E8A-4147-A177-3AD203B41FA5}">
                      <a16:colId xmlns:a16="http://schemas.microsoft.com/office/drawing/2014/main" val="3516651376"/>
                    </a:ext>
                  </a:extLst>
                </a:gridCol>
                <a:gridCol w="5224947">
                  <a:extLst>
                    <a:ext uri="{9D8B030D-6E8A-4147-A177-3AD203B41FA5}">
                      <a16:colId xmlns:a16="http://schemas.microsoft.com/office/drawing/2014/main" val="539574661"/>
                    </a:ext>
                  </a:extLst>
                </a:gridCol>
              </a:tblGrid>
              <a:tr h="720842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High Level Track Requirements &amp; Descriptions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Mon, Aug 3rd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66938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Tentative Agenda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Mon, Aug 24th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283146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Registration Opens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85453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Published Agenda (80% Firm)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Fri, Sept. 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439087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Draft Presentation Submission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Fri, Oct. 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517857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Presentation Review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Fri, Oct. 9 – Fri, Oct. 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074818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FInal Presentation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Fri, Oct. 30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39937"/>
                  </a:ext>
                </a:extLst>
              </a:tr>
              <a:tr h="389964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Go Live Date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Mon, Nov. 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94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730E-006B-4473-8A16-DA372D01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020" y="125881"/>
            <a:ext cx="20139660" cy="1905610"/>
          </a:xfrm>
        </p:spPr>
        <p:txBody>
          <a:bodyPr/>
          <a:lstStyle/>
          <a:p>
            <a:r>
              <a:rPr lang="en-US" dirty="0"/>
              <a:t>OCP Tech Week (topics)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9F2A4-4FC6-4EBF-9A6D-5B7F4CA5A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95015"/>
              </p:ext>
            </p:extLst>
          </p:nvPr>
        </p:nvGraphicFramePr>
        <p:xfrm>
          <a:off x="4064000" y="2245859"/>
          <a:ext cx="16256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853602300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341292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Presenters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6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Taller SFF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04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PCIe Gen5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 workgroup?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NIC/Platform IL budget working model?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 workgroup?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LED measurement 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18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Specification summary post rev1?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8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Xavier sideband board 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Dell?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1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Mechanical compliance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Mech workgroup?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9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0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37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484146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02DD6-8073-4EEE-ADFF-4BB36173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020" y="10333430"/>
            <a:ext cx="20139660" cy="135107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We have 4 </a:t>
            </a:r>
            <a:r>
              <a:rPr lang="en-US" dirty="0" err="1"/>
              <a:t>hrs</a:t>
            </a:r>
            <a:r>
              <a:rPr lang="en-US" dirty="0"/>
              <a:t> timeslot for community sharing</a:t>
            </a:r>
          </a:p>
        </p:txBody>
      </p:sp>
    </p:spTree>
    <p:extLst>
      <p:ext uri="{BB962C8B-B14F-4D97-AF65-F5344CB8AC3E}">
        <p14:creationId xmlns:p14="http://schemas.microsoft.com/office/powerpoint/2010/main" val="244471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Signal Integrity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2210" y="3266224"/>
            <a:ext cx="20326350" cy="612119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Analysis by NIC developers (Intel, BRCM, MLNX) is </a:t>
            </a:r>
            <a:r>
              <a:rPr lang="en-US" sz="6000" dirty="0">
                <a:solidFill>
                  <a:srgbClr val="00B050"/>
                </a:solidFill>
              </a:rPr>
              <a:t>indicating</a:t>
            </a:r>
            <a:r>
              <a:rPr lang="en-US" sz="6000" dirty="0"/>
              <a:t> OCP </a:t>
            </a:r>
            <a:r>
              <a:rPr lang="en-US" sz="6000" dirty="0">
                <a:solidFill>
                  <a:srgbClr val="0070C0"/>
                </a:solidFill>
              </a:rPr>
              <a:t>NIC3.0 SFF </a:t>
            </a:r>
            <a:r>
              <a:rPr lang="en-US" sz="6000" dirty="0"/>
              <a:t>PCIe </a:t>
            </a:r>
            <a:r>
              <a:rPr lang="en-US" sz="6000" dirty="0">
                <a:solidFill>
                  <a:srgbClr val="0070C0"/>
                </a:solidFill>
              </a:rPr>
              <a:t>Gen5.0</a:t>
            </a:r>
            <a:r>
              <a:rPr lang="en-US" sz="6000" dirty="0"/>
              <a:t> loss between </a:t>
            </a:r>
            <a:r>
              <a:rPr lang="en-US" sz="6000" dirty="0">
                <a:solidFill>
                  <a:srgbClr val="0070C0"/>
                </a:solidFill>
              </a:rPr>
              <a:t>-6.5dB and -7.0dB </a:t>
            </a:r>
            <a:r>
              <a:rPr lang="en-US" sz="6000" dirty="0">
                <a:solidFill>
                  <a:schemeClr val="bg2"/>
                </a:solidFill>
              </a:rPr>
              <a:t>(Rev1.01 draft spec mentioned not more than -8.0dB)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6000" dirty="0"/>
              <a:t>NIC developers are further analyzing to propose loss budget in this month’s SI WG meeting on 8/19/2020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Once SFF loss budget is finalized, SI WG will kick-off test methodology to accommodate loss delta from PCI-SIG CEM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OCP </a:t>
            </a:r>
            <a:r>
              <a:rPr lang="en-US" sz="6000" dirty="0">
                <a:solidFill>
                  <a:srgbClr val="0070C0"/>
                </a:solidFill>
              </a:rPr>
              <a:t>NIC 3.0 LFF </a:t>
            </a:r>
            <a:r>
              <a:rPr lang="en-US" sz="6000" dirty="0"/>
              <a:t>PCIe </a:t>
            </a:r>
            <a:r>
              <a:rPr lang="en-US" sz="6000" dirty="0">
                <a:solidFill>
                  <a:srgbClr val="0070C0"/>
                </a:solidFill>
              </a:rPr>
              <a:t>Gen5.0</a:t>
            </a:r>
            <a:r>
              <a:rPr lang="en-US" sz="6000" dirty="0"/>
              <a:t> channel loss will be aligned to PCI-SIG CEM spec of </a:t>
            </a:r>
            <a:r>
              <a:rPr lang="en-US" sz="6000" dirty="0">
                <a:solidFill>
                  <a:srgbClr val="0070C0"/>
                </a:solidFill>
              </a:rPr>
              <a:t>-9.5dB</a:t>
            </a:r>
          </a:p>
        </p:txBody>
      </p:sp>
    </p:spTree>
    <p:extLst>
      <p:ext uri="{BB962C8B-B14F-4D97-AF65-F5344CB8AC3E}">
        <p14:creationId xmlns:p14="http://schemas.microsoft.com/office/powerpoint/2010/main" val="192442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3099299"/>
            <a:ext cx="20139660" cy="271222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Initial mechanical compliance fixture 3D complete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Design will be discussed in tomorrow’s working session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Teaser picture of the fixture as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D4557-14E3-4BBC-9E7B-AC03FFF6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823" y="6958121"/>
            <a:ext cx="5468113" cy="4153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CAC6BE-3285-45C7-A0D0-FD5DCE63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89" y="6958121"/>
            <a:ext cx="5468113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A6C9-ADB9-4CC5-AE5D-8AEBBC6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Specification update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2E244D-DF85-4634-8B50-9A883435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440" y="3099299"/>
            <a:ext cx="21610320" cy="271222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Rev1.01 draft under contributor review. </a:t>
            </a:r>
            <a:r>
              <a:rPr lang="en-US" sz="3600" dirty="0">
                <a:solidFill>
                  <a:srgbClr val="0070C0"/>
                </a:solidFill>
              </a:rPr>
              <a:t>Look for email from Thomas Ng</a:t>
            </a:r>
            <a:endParaRPr lang="en-US" dirty="0">
              <a:solidFill>
                <a:srgbClr val="0070C0"/>
              </a:solidFill>
            </a:endParaRP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Reviewer questions &amp; responses has been low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Suggest to read thru rev1.01 +12V_Edge during </a:t>
            </a:r>
            <a:r>
              <a:rPr lang="en-US" dirty="0" err="1"/>
              <a:t>ID_mode</a:t>
            </a:r>
            <a:r>
              <a:rPr lang="en-US" dirty="0"/>
              <a:t> modification and bring your feedback into working session discussion tomorrow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It should have implication to NIC vendors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It may have implication to system integrators</a:t>
            </a:r>
          </a:p>
        </p:txBody>
      </p:sp>
    </p:spTree>
    <p:extLst>
      <p:ext uri="{BB962C8B-B14F-4D97-AF65-F5344CB8AC3E}">
        <p14:creationId xmlns:p14="http://schemas.microsoft.com/office/powerpoint/2010/main" val="248000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6CE0-1BF0-48E4-9E4F-0F87710E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sz="6600" dirty="0"/>
              <a:t>OCP Terminology Guidelines for Inclusion &amp; Openness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75CD9-CA12-4D22-BFCB-646D7157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99" y="3623813"/>
            <a:ext cx="9407832" cy="4649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31499-B2B2-4771-A672-C27511544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531" y="3512053"/>
            <a:ext cx="10206828" cy="669189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8B19D2-3059-4D9A-9DA4-FD6A263F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902" y="10203946"/>
            <a:ext cx="20139660" cy="175747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3600" dirty="0"/>
              <a:t>OCP foundation started to provide guideline for common terminology yet could be sensitive </a:t>
            </a:r>
          </a:p>
        </p:txBody>
      </p:sp>
    </p:spTree>
    <p:extLst>
      <p:ext uri="{BB962C8B-B14F-4D97-AF65-F5344CB8AC3E}">
        <p14:creationId xmlns:p14="http://schemas.microsoft.com/office/powerpoint/2010/main" val="2791566772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24622</TotalTime>
  <Words>484</Words>
  <Application>Microsoft Office PowerPoint</Application>
  <PresentationFormat>Custom</PresentationFormat>
  <Paragraphs>63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Source Sans Pro</vt:lpstr>
      <vt:lpstr>Source Sans Pro Regular</vt:lpstr>
      <vt:lpstr>Arial</vt:lpstr>
      <vt:lpstr>Calibri</vt:lpstr>
      <vt:lpstr>Helvetica</vt:lpstr>
      <vt:lpstr>OCP Template</vt:lpstr>
      <vt:lpstr>Custom Design</vt:lpstr>
      <vt:lpstr>PowerPoint Presentation</vt:lpstr>
      <vt:lpstr>OCP NIC Community Update August 2020    OCP NIC Subgroup  Sub-group Project wiki:  https://www.opencompute.org/wiki/Server/Mezz Mailing List: https://ocp-all.groups.io/g/OCP-NIC</vt:lpstr>
      <vt:lpstr>Agenda</vt:lpstr>
      <vt:lpstr>OCP Tech Week</vt:lpstr>
      <vt:lpstr>OCP Tech Week (topics)</vt:lpstr>
      <vt:lpstr>Signal Integrity Update</vt:lpstr>
      <vt:lpstr>Mechanical Update</vt:lpstr>
      <vt:lpstr>Specification update</vt:lpstr>
      <vt:lpstr>OCP Terminology Guidelines for Inclusion &amp; Openness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481</cp:revision>
  <dcterms:modified xsi:type="dcterms:W3CDTF">2020-08-05T06:21:20Z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