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6"/>
  </p:notesMasterIdLst>
  <p:sldIdLst>
    <p:sldId id="269" r:id="rId6"/>
    <p:sldId id="272" r:id="rId7"/>
    <p:sldId id="274" r:id="rId8"/>
    <p:sldId id="363" r:id="rId9"/>
    <p:sldId id="364" r:id="rId10"/>
    <p:sldId id="365" r:id="rId11"/>
    <p:sldId id="366" r:id="rId12"/>
    <p:sldId id="355" r:id="rId13"/>
    <p:sldId id="273" r:id="rId14"/>
    <p:sldId id="357" r:id="rId15"/>
  </p:sldIdLst>
  <p:sldSz cx="24384000" cy="13716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eightSansLFPro" panose="02000506030000020004" pitchFamily="50" charset="0"/>
      <p:regular r:id="rId21"/>
      <p:bold r:id="rId22"/>
      <p:italic r:id="rId23"/>
      <p:boldItalic r:id="rId24"/>
    </p:embeddedFont>
    <p:embeddedFont>
      <p:font typeface="FreightSansLFPro Med" panose="02000606030000020004" pitchFamily="50" charset="0"/>
      <p:regular r:id="rId25"/>
      <p:italic r:id="rId26"/>
    </p:embeddedFont>
    <p:embeddedFont>
      <p:font typeface="FreightSansLFPro SmBd" panose="02000503040000020004" pitchFamily="50" charset="0"/>
      <p:bold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59" d="100"/>
          <a:sy n="59" d="100"/>
        </p:scale>
        <p:origin x="120" y="78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180A-EA37-4154-9EDF-78534590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2021 OCP Global Summit -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D421-36F1-400A-B4FE-E308506E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9" y="3640368"/>
            <a:ext cx="11605846" cy="5996353"/>
          </a:xfrm>
        </p:spPr>
        <p:txBody>
          <a:bodyPr/>
          <a:lstStyle/>
          <a:p>
            <a:r>
              <a:rPr lang="en-US" dirty="0"/>
              <a:t>OCP NIC Experience Lab demo coordination</a:t>
            </a:r>
          </a:p>
          <a:p>
            <a:pPr marL="228600" indent="0"/>
            <a:r>
              <a:rPr lang="en-US" dirty="0"/>
              <a:t>2019: Facebook</a:t>
            </a:r>
          </a:p>
          <a:p>
            <a:pPr marL="228600" indent="0"/>
            <a:r>
              <a:rPr lang="en-US" dirty="0"/>
              <a:t>2020: Intel &amp; Nvidia</a:t>
            </a:r>
          </a:p>
          <a:p>
            <a:pPr marL="228600" indent="0"/>
            <a:r>
              <a:rPr lang="en-US" dirty="0"/>
              <a:t>2021: Broadcom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A2D7A-0567-4A46-9700-FA08E7BE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14" y="4606819"/>
            <a:ext cx="9050013" cy="5029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13B09-E5B0-4F66-8C75-605D7F5BB9AC}"/>
              </a:ext>
            </a:extLst>
          </p:cNvPr>
          <p:cNvSpPr/>
          <p:nvPr/>
        </p:nvSpPr>
        <p:spPr>
          <a:xfrm>
            <a:off x="5472313" y="3662819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-2020-</a:t>
            </a:r>
          </a:p>
        </p:txBody>
      </p:sp>
    </p:spTree>
    <p:extLst>
      <p:ext uri="{BB962C8B-B14F-4D97-AF65-F5344CB8AC3E}">
        <p14:creationId xmlns:p14="http://schemas.microsoft.com/office/powerpoint/2010/main" val="88709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74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August 2021</a:t>
            </a:r>
          </a:p>
          <a:p>
            <a:pPr lvl="0">
              <a:lnSpc>
                <a:spcPct val="100000"/>
              </a:lnSpc>
            </a:pPr>
            <a:r>
              <a:rPr lang="en-US" sz="8000" dirty="0"/>
              <a:t>For Server Workgroup</a:t>
            </a:r>
            <a:br>
              <a:rPr lang="en-US" sz="8000" dirty="0"/>
            </a:br>
            <a:endParaRPr lang="en-US" sz="80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NIC3.0 spec update (draft)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Gen5 test fixture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workgroup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EFC7-84D6-408A-81FB-16BBD424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2021 OCP Global Summit – Selected Abstracts</a:t>
            </a:r>
            <a:endParaRPr lang="en-US" sz="8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BD5B3-854F-450B-9329-88C8E7053EE7}"/>
              </a:ext>
            </a:extLst>
          </p:cNvPr>
          <p:cNvSpPr/>
          <p:nvPr/>
        </p:nvSpPr>
        <p:spPr>
          <a:xfrm>
            <a:off x="8400582" y="9612350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NIC 3.0 DPU management</a:t>
            </a:r>
          </a:p>
          <a:p>
            <a:pPr algn="ctr"/>
            <a:r>
              <a:rPr lang="en-US" sz="2800" i="1" dirty="0"/>
              <a:t>Nvidia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8BA446-3C81-4C85-B2DD-7BAF8D1C871A}"/>
              </a:ext>
            </a:extLst>
          </p:cNvPr>
          <p:cNvSpPr/>
          <p:nvPr/>
        </p:nvSpPr>
        <p:spPr>
          <a:xfrm>
            <a:off x="8400584" y="4560848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NIC 3.0: Thermal Considerations</a:t>
            </a:r>
          </a:p>
          <a:p>
            <a:pPr algn="ctr"/>
            <a:r>
              <a:rPr lang="en-US" sz="2800" i="1" dirty="0"/>
              <a:t>Facebook, Molex, Nvidia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58C782-7299-4AFE-A697-D19B9326BAE9}"/>
              </a:ext>
            </a:extLst>
          </p:cNvPr>
          <p:cNvSpPr/>
          <p:nvPr/>
        </p:nvSpPr>
        <p:spPr>
          <a:xfrm>
            <a:off x="8400584" y="6222380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NIC: What's now and the future?</a:t>
            </a:r>
          </a:p>
          <a:p>
            <a:pPr algn="ctr"/>
            <a:r>
              <a:rPr lang="en-US" sz="2800" i="1" dirty="0"/>
              <a:t>OCP NIC Sub-group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6B3EA-A8F6-42E2-A5D1-5D7D04F5016B}"/>
              </a:ext>
            </a:extLst>
          </p:cNvPr>
          <p:cNvSpPr/>
          <p:nvPr/>
        </p:nvSpPr>
        <p:spPr>
          <a:xfrm>
            <a:off x="8400583" y="7950818"/>
            <a:ext cx="7582829" cy="127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OCP 3.0 NIC TSFF implementation and advantages</a:t>
            </a:r>
          </a:p>
          <a:p>
            <a:pPr algn="ctr"/>
            <a:r>
              <a:rPr lang="en-US" sz="2800" i="1" dirty="0"/>
              <a:t>Nvidia</a:t>
            </a:r>
          </a:p>
        </p:txBody>
      </p:sp>
    </p:spTree>
    <p:extLst>
      <p:ext uri="{BB962C8B-B14F-4D97-AF65-F5344CB8AC3E}">
        <p14:creationId xmlns:p14="http://schemas.microsoft.com/office/powerpoint/2010/main" val="162175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657D-4836-41CB-A923-8F76F669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OCP Global Summit Experience Lab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272D-5F8F-4937-B687-E3262F9C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11889"/>
            <a:ext cx="21031199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OCP foundation approved &amp; allocated a station for OCP NIC demo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Cross group demo: ODSA + NIC adapter in consideration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New acceptance criteria from OCP Foundation might impact eligibility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DF994-34E7-4B82-BBAA-0F737968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51" y="11203572"/>
            <a:ext cx="17923423" cy="3060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E9441-6807-4B2D-81E3-775C7D65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162" y="10814564"/>
            <a:ext cx="9720829" cy="2569077"/>
          </a:xfrm>
          <a:prstGeom prst="rect">
            <a:avLst/>
          </a:prstGeom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EDB9E47-B1B0-4274-9EE9-084B8B837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48334"/>
              </p:ext>
            </p:extLst>
          </p:nvPr>
        </p:nvGraphicFramePr>
        <p:xfrm>
          <a:off x="3900713" y="5198974"/>
          <a:ext cx="1625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055900829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val="1717642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Participating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9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OCP NIC 3.0 Multi-Host Connectivity and Manageability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Broadcom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7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OCP NIC 3.0 Device Attestation Using SPDM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Broadcom &amp; Facebook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85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Zion: Host with up to 12 OCP NIC 3.0 slots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Facebook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5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Mechanical Fit-test fixture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OCP NIC sub-group &amp; Facebook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0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Server with OCP3.0 Fiber channel HBA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Marvell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9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OCP NIC3.0 in Tall Small Form Factor (TSFF)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Nvidia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0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Interface Sandbox with SFF Slots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 Connectivity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62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14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5B-42C3-4D02-B06D-B03564A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NIC3.0 spec update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60E32-83C3-4AF4-83F0-ABEF3C49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70549"/>
            <a:ext cx="21031199" cy="1040891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1v2 spec draft is under contributor review. Opening for public review shortly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Changes on Self-shutdown Temperature definition (optional feature)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dirty="0"/>
              <a:t>Include self-shutdown temperature in FRU table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2000250" lvl="2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EDF81-CCBC-4F73-895D-A2FD9379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027" y="7721600"/>
            <a:ext cx="17035890" cy="988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459F6-2290-440D-9CF8-632A907DF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75" y="8889871"/>
            <a:ext cx="9550388" cy="36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2A9A-CC4F-4BCB-8C65-3353BAB8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workgroup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74412-4682-425C-8222-072FA0557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3304690"/>
            <a:ext cx="12756995" cy="640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DF221-274C-49D9-8807-7AE69383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099" y="3511669"/>
            <a:ext cx="9728852" cy="598916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990885-2281-454F-AEC4-48CDE85F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9739207"/>
            <a:ext cx="21031199" cy="154029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Large thermal gradient at top of module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to use </a:t>
            </a:r>
            <a:r>
              <a:rPr lang="en-US" sz="4800" dirty="0" err="1"/>
              <a:t>Tcase</a:t>
            </a:r>
            <a:r>
              <a:rPr lang="en-US" sz="4800" dirty="0"/>
              <a:t> near hot-stop instead of average surface temperature </a:t>
            </a:r>
          </a:p>
        </p:txBody>
      </p:sp>
    </p:spTree>
    <p:extLst>
      <p:ext uri="{BB962C8B-B14F-4D97-AF65-F5344CB8AC3E}">
        <p14:creationId xmlns:p14="http://schemas.microsoft.com/office/powerpoint/2010/main" val="230302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workgroup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Good process on thermal alignment from workgroup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Alignment achieved: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the models are comparable among MLNX dummy heater, </a:t>
            </a:r>
            <a:r>
              <a:rPr lang="en-US" sz="4800" dirty="0" err="1"/>
              <a:t>Luxshare</a:t>
            </a:r>
            <a:r>
              <a:rPr lang="en-US" sz="4800" dirty="0"/>
              <a:t>, and multilane model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that the case temperature difference goes down when heatsink applies, wait the final simulation results from MLNX and Molex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in the future that we can use multi-lane module to perform thermal validation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aligned to use </a:t>
            </a:r>
            <a:r>
              <a:rPr lang="en-US" sz="4800" dirty="0" err="1"/>
              <a:t>Tcase</a:t>
            </a:r>
            <a:r>
              <a:rPr lang="en-US" sz="4800" dirty="0"/>
              <a:t> closer to the hot spot as the monitor point instead of the average surface temp</a:t>
            </a:r>
          </a:p>
        </p:txBody>
      </p:sp>
    </p:spTree>
    <p:extLst>
      <p:ext uri="{BB962C8B-B14F-4D97-AF65-F5344CB8AC3E}">
        <p14:creationId xmlns:p14="http://schemas.microsoft.com/office/powerpoint/2010/main" val="425561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24103</TotalTime>
  <Words>374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FreightSansLFPro SmBd</vt:lpstr>
      <vt:lpstr>FreightSansLFPro Semibold</vt:lpstr>
      <vt:lpstr>FreightSansLFPro Med</vt:lpstr>
      <vt:lpstr>Source Sans Pro</vt:lpstr>
      <vt:lpstr>Calibri</vt:lpstr>
      <vt:lpstr>FreightSansLFPro</vt:lpstr>
      <vt:lpstr>FreightSansLFPro Medium</vt:lpstr>
      <vt:lpstr>Arial</vt:lpstr>
      <vt:lpstr>OCP Template</vt:lpstr>
      <vt:lpstr>Custom Design</vt:lpstr>
      <vt:lpstr>PowerPoint Presentation</vt:lpstr>
      <vt:lpstr>PowerPoint Presentation</vt:lpstr>
      <vt:lpstr>Agenda</vt:lpstr>
      <vt:lpstr>2021 OCP Global Summit – Selected Abstracts</vt:lpstr>
      <vt:lpstr>OCP Global Summit Experience Lab demo</vt:lpstr>
      <vt:lpstr>NIC3.0 spec update (draft)</vt:lpstr>
      <vt:lpstr>Thermal workgroup update</vt:lpstr>
      <vt:lpstr>Thermal workgroup update</vt:lpstr>
      <vt:lpstr>PowerPoint Presentation</vt:lpstr>
      <vt:lpstr>2021 OCP Global Summit -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27</cp:revision>
  <dcterms:created xsi:type="dcterms:W3CDTF">2021-04-03T06:06:31Z</dcterms:created>
  <dcterms:modified xsi:type="dcterms:W3CDTF">2021-08-25T14:25:09Z</dcterms:modified>
</cp:coreProperties>
</file>