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1139" r:id="rId2"/>
    <p:sldId id="1140" r:id="rId3"/>
    <p:sldId id="1142" r:id="rId4"/>
    <p:sldId id="1141" r:id="rId5"/>
    <p:sldId id="1143" r:id="rId6"/>
    <p:sldId id="1144" r:id="rId7"/>
    <p:sldId id="1145" r:id="rId8"/>
    <p:sldId id="1146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06E"/>
    <a:srgbClr val="0000FF"/>
    <a:srgbClr val="4F81BD"/>
    <a:srgbClr val="64D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1" autoAdjust="0"/>
    <p:restoredTop sz="94757" autoAdjust="0"/>
  </p:normalViewPr>
  <p:slideViewPr>
    <p:cSldViewPr>
      <p:cViewPr>
        <p:scale>
          <a:sx n="66" d="100"/>
          <a:sy n="66" d="100"/>
        </p:scale>
        <p:origin x="-120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48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45BA2-D3A2-4D84-B6E5-93C888151171}" type="datetimeFigureOut">
              <a:rPr lang="zh-TW" altLang="en-US" smtClean="0"/>
              <a:pPr/>
              <a:t>2015/12/17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2BDDB-5D25-435C-A363-AF601EF2B6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5652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altLang="zh-TW" smtClean="0">
                <a:ea typeface="文鼎中黑" pitchFamily="49" charset="-120"/>
              </a:rPr>
              <a:t>Presentation Title</a:t>
            </a:r>
            <a:endParaRPr lang="en-US" altLang="zh-TW" dirty="0" smtClean="0">
              <a:ea typeface="文鼎中黑" pitchFamily="49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283968" y="6356350"/>
            <a:ext cx="477416" cy="365125"/>
          </a:xfrm>
        </p:spPr>
        <p:txBody>
          <a:bodyPr/>
          <a:lstStyle/>
          <a:p>
            <a:fld id="{EB76C509-ABD7-407D-B917-9F08DE5A83B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7570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10608" y="6356350"/>
            <a:ext cx="477416" cy="365125"/>
          </a:xfrm>
        </p:spPr>
        <p:txBody>
          <a:bodyPr/>
          <a:lstStyle/>
          <a:p>
            <a:fld id="{EB76C509-ABD7-407D-B917-9F08DE5A83B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altLang="zh-TW" smtClean="0">
                <a:ea typeface="文鼎中黑" pitchFamily="49" charset="-120"/>
              </a:rPr>
              <a:t>Presentation Title</a:t>
            </a:r>
            <a:endParaRPr lang="en-US" altLang="zh-TW" dirty="0">
              <a:ea typeface="文鼎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160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  <a:ea typeface="文鼎中黑" pitchFamily="49" charset="-120"/>
              </a:rPr>
              <a:t>Presentation Title</a:t>
            </a:r>
            <a:endParaRPr lang="en-US" altLang="zh-TW" dirty="0" smtClean="0">
              <a:solidFill>
                <a:prstClr val="black">
                  <a:tint val="75000"/>
                </a:prstClr>
              </a:solidFill>
              <a:ea typeface="文鼎中黑" pitchFamily="49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283968" y="6356350"/>
            <a:ext cx="477416" cy="365125"/>
          </a:xfrm>
        </p:spPr>
        <p:txBody>
          <a:bodyPr/>
          <a:lstStyle/>
          <a:p>
            <a:fld id="{EB76C509-ABD7-407D-B917-9F08DE5A83B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9110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TW" smtClean="0">
                <a:ea typeface="文鼎中黑" pitchFamily="49" charset="-120"/>
              </a:rPr>
              <a:t>Presentation Title</a:t>
            </a:r>
            <a:endParaRPr lang="en-US" altLang="zh-TW" dirty="0">
              <a:ea typeface="文鼎中黑" pitchFamily="49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6C509-ABD7-407D-B917-9F08DE5A83B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559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40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  <a:ea typeface="文鼎中黑" pitchFamily="49" charset="-120"/>
              </a:rPr>
              <a:t>Presentation Title</a:t>
            </a:r>
            <a:endParaRPr lang="en-US" altLang="zh-TW" dirty="0" smtClean="0">
              <a:solidFill>
                <a:prstClr val="black">
                  <a:tint val="75000"/>
                </a:prstClr>
              </a:solidFill>
              <a:ea typeface="文鼎中黑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C509-ABD7-407D-B917-9F08DE5A83B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1105694" y="128154"/>
            <a:ext cx="69326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2800" b="1" dirty="0" smtClean="0">
                <a:solidFill>
                  <a:srgbClr val="376092"/>
                </a:solidFill>
                <a:latin typeface="Calibri" pitchFamily="34" charset="0"/>
                <a:ea typeface="微軟正黑體"/>
                <a:cs typeface="Helvetica" pitchFamily="34" charset="0"/>
              </a:rPr>
              <a:t>Knox CAD Files Category </a:t>
            </a:r>
            <a:endParaRPr kumimoji="0" lang="zh-TW" altLang="en-US" sz="2800" b="1" dirty="0">
              <a:solidFill>
                <a:srgbClr val="376092"/>
              </a:solidFill>
              <a:latin typeface="Calibri" pitchFamily="34" charset="0"/>
              <a:ea typeface="微軟正黑體"/>
              <a:cs typeface="Helvetica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3608" y="692696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/>
            <a:r>
              <a:rPr lang="en-US" altLang="zh-TW" u="sng" dirty="0" smtClean="0"/>
              <a:t>7 categories of CAD files as below</a:t>
            </a:r>
            <a:r>
              <a:rPr lang="en-US" altLang="zh-TW" dirty="0" smtClean="0"/>
              <a:t>:   </a:t>
            </a:r>
            <a:endParaRPr lang="en-US" altLang="zh-TW" dirty="0" smtClean="0">
              <a:sym typeface="Wingdings" pitchFamily="2" charset="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1190487"/>
            <a:ext cx="3592398" cy="257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08920"/>
            <a:ext cx="8024763" cy="346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  <a:ea typeface="文鼎中黑" pitchFamily="49" charset="-120"/>
              </a:rPr>
              <a:t>Presentation Title</a:t>
            </a:r>
            <a:endParaRPr lang="en-US" altLang="zh-TW" dirty="0" smtClean="0">
              <a:solidFill>
                <a:prstClr val="black">
                  <a:tint val="75000"/>
                </a:prstClr>
              </a:solidFill>
              <a:ea typeface="文鼎中黑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C509-ABD7-407D-B917-9F08DE5A83B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1105694" y="128154"/>
            <a:ext cx="69326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2800" b="1" dirty="0" smtClean="0">
                <a:solidFill>
                  <a:srgbClr val="376092"/>
                </a:solidFill>
                <a:latin typeface="Calibri" pitchFamily="34" charset="0"/>
                <a:ea typeface="微軟正黑體"/>
                <a:cs typeface="Helvetica" pitchFamily="34" charset="0"/>
              </a:rPr>
              <a:t>Knox CAD Files Category </a:t>
            </a:r>
            <a:endParaRPr kumimoji="0" lang="zh-TW" altLang="en-US" sz="2800" b="1" dirty="0">
              <a:solidFill>
                <a:srgbClr val="376092"/>
              </a:solidFill>
              <a:latin typeface="Calibri" pitchFamily="34" charset="0"/>
              <a:ea typeface="微軟正黑體"/>
              <a:cs typeface="Helvetica" pitchFamily="34" charset="0"/>
            </a:endParaRPr>
          </a:p>
        </p:txBody>
      </p:sp>
      <p:grpSp>
        <p:nvGrpSpPr>
          <p:cNvPr id="4" name="群組 8"/>
          <p:cNvGrpSpPr/>
          <p:nvPr/>
        </p:nvGrpSpPr>
        <p:grpSpPr>
          <a:xfrm>
            <a:off x="1043608" y="1196752"/>
            <a:ext cx="3236004" cy="369332"/>
            <a:chOff x="4374456" y="1988840"/>
            <a:chExt cx="3236004" cy="369332"/>
          </a:xfrm>
        </p:grpSpPr>
        <p:sp>
          <p:nvSpPr>
            <p:cNvPr id="7" name="矩形 6"/>
            <p:cNvSpPr/>
            <p:nvPr/>
          </p:nvSpPr>
          <p:spPr>
            <a:xfrm>
              <a:off x="4572000" y="1988840"/>
              <a:ext cx="30384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1_KNOX SOLIDWORK PACK'GO</a:t>
              </a:r>
              <a:endParaRPr lang="zh-TW" altLang="en-US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74456" y="203835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矩形 9"/>
          <p:cNvSpPr/>
          <p:nvPr/>
        </p:nvSpPr>
        <p:spPr>
          <a:xfrm>
            <a:off x="1043608" y="692696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/>
            <a:r>
              <a:rPr lang="en-US" altLang="zh-TW" u="sng" dirty="0" smtClean="0"/>
              <a:t>7-1</a:t>
            </a:r>
            <a:r>
              <a:rPr lang="en-US" altLang="zh-TW" dirty="0" smtClean="0"/>
              <a:t>  KNOX SOLIDWORK PACK'GO: </a:t>
            </a:r>
            <a:r>
              <a:rPr lang="en-US" altLang="zh-TW" dirty="0" err="1" smtClean="0"/>
              <a:t>Solidworks</a:t>
            </a:r>
            <a:r>
              <a:rPr lang="en-US" altLang="zh-TW" dirty="0" smtClean="0"/>
              <a:t> files of Knox  </a:t>
            </a:r>
            <a:endParaRPr lang="en-US" altLang="zh-TW" dirty="0" smtClean="0">
              <a:sym typeface="Wingdings" pitchFamily="2" charset="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43608" y="1654629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/>
            <a:r>
              <a:rPr lang="en-US" altLang="zh-TW" dirty="0" smtClean="0"/>
              <a:t>Check </a:t>
            </a:r>
            <a:r>
              <a:rPr lang="en-US" altLang="zh-TW" dirty="0" smtClean="0"/>
              <a:t>“00_KNOX_HOUSING_ASSY.SLDASM</a:t>
            </a:r>
            <a:r>
              <a:rPr lang="en-US" altLang="zh-TW" dirty="0" smtClean="0"/>
              <a:t>” for top assembly. </a:t>
            </a:r>
            <a:endParaRPr lang="en-US" altLang="zh-TW" dirty="0" smtClean="0">
              <a:sym typeface="Wingdings" pitchFamily="2" charset="2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971600" y="3068960"/>
            <a:ext cx="3527829" cy="193509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右箭號 18"/>
          <p:cNvSpPr/>
          <p:nvPr/>
        </p:nvSpPr>
        <p:spPr>
          <a:xfrm>
            <a:off x="467544" y="3068960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  <a:ea typeface="文鼎中黑" pitchFamily="49" charset="-120"/>
              </a:rPr>
              <a:t>Presentation Title</a:t>
            </a:r>
            <a:endParaRPr lang="en-US" altLang="zh-TW" dirty="0" smtClean="0">
              <a:solidFill>
                <a:prstClr val="black">
                  <a:tint val="75000"/>
                </a:prstClr>
              </a:solidFill>
              <a:ea typeface="文鼎中黑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C509-ABD7-407D-B917-9F08DE5A83B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1105694" y="128154"/>
            <a:ext cx="69326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2800" b="1" dirty="0" smtClean="0">
                <a:solidFill>
                  <a:srgbClr val="376092"/>
                </a:solidFill>
                <a:latin typeface="Calibri" pitchFamily="34" charset="0"/>
                <a:ea typeface="微軟正黑體"/>
                <a:cs typeface="Helvetica" pitchFamily="34" charset="0"/>
              </a:rPr>
              <a:t>Knox CAD Files Category </a:t>
            </a:r>
            <a:endParaRPr kumimoji="0" lang="zh-TW" altLang="en-US" sz="2800" b="1" dirty="0">
              <a:solidFill>
                <a:srgbClr val="376092"/>
              </a:solidFill>
              <a:latin typeface="Calibri" pitchFamily="34" charset="0"/>
              <a:ea typeface="微軟正黑體"/>
              <a:cs typeface="Helvetica" pitchFamily="34" charset="0"/>
            </a:endParaRPr>
          </a:p>
        </p:txBody>
      </p:sp>
      <p:grpSp>
        <p:nvGrpSpPr>
          <p:cNvPr id="4" name="群組 8"/>
          <p:cNvGrpSpPr/>
          <p:nvPr/>
        </p:nvGrpSpPr>
        <p:grpSpPr>
          <a:xfrm>
            <a:off x="1043608" y="1196752"/>
            <a:ext cx="1561635" cy="369332"/>
            <a:chOff x="4374456" y="1988840"/>
            <a:chExt cx="1561635" cy="369332"/>
          </a:xfrm>
        </p:grpSpPr>
        <p:sp>
          <p:nvSpPr>
            <p:cNvPr id="7" name="矩形 6"/>
            <p:cNvSpPr/>
            <p:nvPr/>
          </p:nvSpPr>
          <p:spPr>
            <a:xfrm>
              <a:off x="4572000" y="1988840"/>
              <a:ext cx="13640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2_METAL 2D</a:t>
              </a:r>
              <a:endParaRPr lang="zh-TW" altLang="en-US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74456" y="203835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矩形 9"/>
          <p:cNvSpPr/>
          <p:nvPr/>
        </p:nvSpPr>
        <p:spPr>
          <a:xfrm>
            <a:off x="1043608" y="692696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/>
            <a:r>
              <a:rPr lang="en-US" altLang="zh-TW" u="sng" dirty="0" smtClean="0"/>
              <a:t>7-2</a:t>
            </a:r>
            <a:r>
              <a:rPr lang="en-US" altLang="zh-TW" dirty="0" smtClean="0"/>
              <a:t>  METAL 2D: </a:t>
            </a:r>
            <a:r>
              <a:rPr lang="en-US" altLang="zh-TW" dirty="0" smtClean="0"/>
              <a:t>2D files </a:t>
            </a:r>
            <a:r>
              <a:rPr lang="en-US" altLang="zh-TW" dirty="0" smtClean="0"/>
              <a:t>of metal parts   </a:t>
            </a:r>
            <a:endParaRPr lang="en-US" altLang="zh-TW" dirty="0" smtClean="0">
              <a:sym typeface="Wingdings" pitchFamily="2" charset="2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700808"/>
            <a:ext cx="463867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  <a:ea typeface="文鼎中黑" pitchFamily="49" charset="-120"/>
              </a:rPr>
              <a:t>Presentation Title</a:t>
            </a:r>
            <a:endParaRPr lang="en-US" altLang="zh-TW" dirty="0" smtClean="0">
              <a:solidFill>
                <a:prstClr val="black">
                  <a:tint val="75000"/>
                </a:prstClr>
              </a:solidFill>
              <a:ea typeface="文鼎中黑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C509-ABD7-407D-B917-9F08DE5A83B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1105694" y="128154"/>
            <a:ext cx="69326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2800" b="1" dirty="0" smtClean="0">
                <a:solidFill>
                  <a:srgbClr val="376092"/>
                </a:solidFill>
                <a:latin typeface="Calibri" pitchFamily="34" charset="0"/>
                <a:ea typeface="微軟正黑體"/>
                <a:cs typeface="Helvetica" pitchFamily="34" charset="0"/>
              </a:rPr>
              <a:t>Knox CAD Files Category </a:t>
            </a:r>
            <a:endParaRPr kumimoji="0" lang="zh-TW" altLang="en-US" sz="2800" b="1" dirty="0">
              <a:solidFill>
                <a:srgbClr val="376092"/>
              </a:solidFill>
              <a:latin typeface="Calibri" pitchFamily="34" charset="0"/>
              <a:ea typeface="微軟正黑體"/>
              <a:cs typeface="Helvetica" pitchFamily="34" charset="0"/>
            </a:endParaRPr>
          </a:p>
        </p:txBody>
      </p:sp>
      <p:grpSp>
        <p:nvGrpSpPr>
          <p:cNvPr id="4" name="群組 8"/>
          <p:cNvGrpSpPr/>
          <p:nvPr/>
        </p:nvGrpSpPr>
        <p:grpSpPr>
          <a:xfrm>
            <a:off x="1043608" y="1196752"/>
            <a:ext cx="2061772" cy="369332"/>
            <a:chOff x="4374456" y="1988840"/>
            <a:chExt cx="2061772" cy="369332"/>
          </a:xfrm>
        </p:grpSpPr>
        <p:sp>
          <p:nvSpPr>
            <p:cNvPr id="7" name="矩形 6"/>
            <p:cNvSpPr/>
            <p:nvPr/>
          </p:nvSpPr>
          <p:spPr>
            <a:xfrm>
              <a:off x="4572000" y="1988840"/>
              <a:ext cx="18642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3_METAL 3D STEP</a:t>
              </a:r>
              <a:endParaRPr lang="zh-TW" altLang="en-US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74456" y="203835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矩形 9"/>
          <p:cNvSpPr/>
          <p:nvPr/>
        </p:nvSpPr>
        <p:spPr>
          <a:xfrm>
            <a:off x="1043608" y="692696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/>
            <a:r>
              <a:rPr lang="en-US" altLang="zh-TW" u="sng" dirty="0" smtClean="0"/>
              <a:t>7-3</a:t>
            </a:r>
            <a:r>
              <a:rPr lang="en-US" altLang="zh-TW" dirty="0" smtClean="0"/>
              <a:t>  METAL 3D STEP: Step files of metal parts   </a:t>
            </a:r>
            <a:endParaRPr lang="en-US" altLang="zh-TW" dirty="0" smtClean="0">
              <a:sym typeface="Wingdings" pitchFamily="2" charset="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700808"/>
            <a:ext cx="592932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  <a:ea typeface="文鼎中黑" pitchFamily="49" charset="-120"/>
              </a:rPr>
              <a:t>Presentation Title</a:t>
            </a:r>
            <a:endParaRPr lang="en-US" altLang="zh-TW" dirty="0" smtClean="0">
              <a:solidFill>
                <a:prstClr val="black">
                  <a:tint val="75000"/>
                </a:prstClr>
              </a:solidFill>
              <a:ea typeface="文鼎中黑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C509-ABD7-407D-B917-9F08DE5A83B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1105694" y="128154"/>
            <a:ext cx="69326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2800" b="1" dirty="0" smtClean="0">
                <a:solidFill>
                  <a:srgbClr val="376092"/>
                </a:solidFill>
                <a:latin typeface="Calibri" pitchFamily="34" charset="0"/>
                <a:ea typeface="微軟正黑體"/>
                <a:cs typeface="Helvetica" pitchFamily="34" charset="0"/>
              </a:rPr>
              <a:t>Knox CAD Files Category </a:t>
            </a:r>
            <a:endParaRPr kumimoji="0" lang="zh-TW" altLang="en-US" sz="2800" b="1" dirty="0">
              <a:solidFill>
                <a:srgbClr val="376092"/>
              </a:solidFill>
              <a:latin typeface="Calibri" pitchFamily="34" charset="0"/>
              <a:ea typeface="微軟正黑體"/>
              <a:cs typeface="Helvetica" pitchFamily="34" charset="0"/>
            </a:endParaRPr>
          </a:p>
        </p:txBody>
      </p:sp>
      <p:grpSp>
        <p:nvGrpSpPr>
          <p:cNvPr id="4" name="群組 8"/>
          <p:cNvGrpSpPr/>
          <p:nvPr/>
        </p:nvGrpSpPr>
        <p:grpSpPr>
          <a:xfrm>
            <a:off x="1043608" y="1196752"/>
            <a:ext cx="1674230" cy="369332"/>
            <a:chOff x="4374456" y="1988840"/>
            <a:chExt cx="1674230" cy="369332"/>
          </a:xfrm>
        </p:grpSpPr>
        <p:sp>
          <p:nvSpPr>
            <p:cNvPr id="7" name="矩形 6"/>
            <p:cNvSpPr/>
            <p:nvPr/>
          </p:nvSpPr>
          <p:spPr>
            <a:xfrm>
              <a:off x="4572000" y="1988840"/>
              <a:ext cx="1476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4_PLASTIC 2D</a:t>
              </a:r>
              <a:endParaRPr lang="zh-TW" altLang="en-US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74456" y="203835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矩形 9"/>
          <p:cNvSpPr/>
          <p:nvPr/>
        </p:nvSpPr>
        <p:spPr>
          <a:xfrm>
            <a:off x="1043608" y="692696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/>
            <a:r>
              <a:rPr lang="en-US" altLang="zh-TW" u="sng" dirty="0" smtClean="0"/>
              <a:t>7-4</a:t>
            </a:r>
            <a:r>
              <a:rPr lang="en-US" altLang="zh-TW" dirty="0" smtClean="0"/>
              <a:t> PLASTIC 2D: </a:t>
            </a:r>
            <a:r>
              <a:rPr lang="en-US" altLang="zh-TW" dirty="0" smtClean="0"/>
              <a:t>2D files </a:t>
            </a:r>
            <a:r>
              <a:rPr lang="en-US" altLang="zh-TW" dirty="0" smtClean="0"/>
              <a:t>of plastic parts   </a:t>
            </a:r>
            <a:endParaRPr lang="en-US" altLang="zh-TW" dirty="0" smtClean="0">
              <a:sym typeface="Wingdings" pitchFamily="2" charset="2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628800"/>
            <a:ext cx="6054149" cy="15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  <a:ea typeface="文鼎中黑" pitchFamily="49" charset="-120"/>
              </a:rPr>
              <a:t>Presentation Title</a:t>
            </a:r>
            <a:endParaRPr lang="en-US" altLang="zh-TW" dirty="0" smtClean="0">
              <a:solidFill>
                <a:prstClr val="black">
                  <a:tint val="75000"/>
                </a:prstClr>
              </a:solidFill>
              <a:ea typeface="文鼎中黑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C509-ABD7-407D-B917-9F08DE5A83B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1105694" y="128154"/>
            <a:ext cx="69326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2800" b="1" dirty="0" smtClean="0">
                <a:solidFill>
                  <a:srgbClr val="376092"/>
                </a:solidFill>
                <a:latin typeface="Calibri" pitchFamily="34" charset="0"/>
                <a:ea typeface="微軟正黑體"/>
                <a:cs typeface="Helvetica" pitchFamily="34" charset="0"/>
              </a:rPr>
              <a:t>Knox CAD Files Category </a:t>
            </a:r>
            <a:endParaRPr kumimoji="0" lang="zh-TW" altLang="en-US" sz="2800" b="1" dirty="0">
              <a:solidFill>
                <a:srgbClr val="376092"/>
              </a:solidFill>
              <a:latin typeface="Calibri" pitchFamily="34" charset="0"/>
              <a:ea typeface="微軟正黑體"/>
              <a:cs typeface="Helvetica" pitchFamily="34" charset="0"/>
            </a:endParaRPr>
          </a:p>
        </p:txBody>
      </p:sp>
      <p:grpSp>
        <p:nvGrpSpPr>
          <p:cNvPr id="4" name="群組 8"/>
          <p:cNvGrpSpPr/>
          <p:nvPr/>
        </p:nvGrpSpPr>
        <p:grpSpPr>
          <a:xfrm>
            <a:off x="1043608" y="1196752"/>
            <a:ext cx="2174367" cy="369332"/>
            <a:chOff x="4374456" y="1988840"/>
            <a:chExt cx="2174367" cy="369332"/>
          </a:xfrm>
        </p:grpSpPr>
        <p:sp>
          <p:nvSpPr>
            <p:cNvPr id="7" name="矩形 6"/>
            <p:cNvSpPr/>
            <p:nvPr/>
          </p:nvSpPr>
          <p:spPr>
            <a:xfrm>
              <a:off x="4572000" y="1988840"/>
              <a:ext cx="19768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5_PLASTIC 3D STEP</a:t>
              </a:r>
              <a:endParaRPr lang="zh-TW" altLang="en-US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74456" y="203835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矩形 9"/>
          <p:cNvSpPr/>
          <p:nvPr/>
        </p:nvSpPr>
        <p:spPr>
          <a:xfrm>
            <a:off x="1043608" y="692696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/>
            <a:r>
              <a:rPr lang="en-US" altLang="zh-TW" u="sng" dirty="0" smtClean="0"/>
              <a:t>7-5</a:t>
            </a:r>
            <a:r>
              <a:rPr lang="en-US" altLang="zh-TW" dirty="0" smtClean="0"/>
              <a:t> PLASTIC 2D: Step files of plastic parts   </a:t>
            </a:r>
            <a:endParaRPr lang="en-US" altLang="zh-TW" dirty="0" smtClean="0">
              <a:sym typeface="Wingdings" pitchFamily="2" charset="2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628800"/>
            <a:ext cx="2641102" cy="141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  <a:ea typeface="文鼎中黑" pitchFamily="49" charset="-120"/>
              </a:rPr>
              <a:t>Presentation Title</a:t>
            </a:r>
            <a:endParaRPr lang="en-US" altLang="zh-TW" dirty="0" smtClean="0">
              <a:solidFill>
                <a:prstClr val="black">
                  <a:tint val="75000"/>
                </a:prstClr>
              </a:solidFill>
              <a:ea typeface="文鼎中黑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C509-ABD7-407D-B917-9F08DE5A83B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1105694" y="128154"/>
            <a:ext cx="69326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2800" b="1" dirty="0" smtClean="0">
                <a:solidFill>
                  <a:srgbClr val="376092"/>
                </a:solidFill>
                <a:latin typeface="Calibri" pitchFamily="34" charset="0"/>
                <a:ea typeface="微軟正黑體"/>
                <a:cs typeface="Helvetica" pitchFamily="34" charset="0"/>
              </a:rPr>
              <a:t>Knox CAD Files Category </a:t>
            </a:r>
            <a:endParaRPr kumimoji="0" lang="zh-TW" altLang="en-US" sz="2800" b="1" dirty="0">
              <a:solidFill>
                <a:srgbClr val="376092"/>
              </a:solidFill>
              <a:latin typeface="Calibri" pitchFamily="34" charset="0"/>
              <a:ea typeface="微軟正黑體"/>
              <a:cs typeface="Helvetica" pitchFamily="34" charset="0"/>
            </a:endParaRPr>
          </a:p>
        </p:txBody>
      </p:sp>
      <p:grpSp>
        <p:nvGrpSpPr>
          <p:cNvPr id="4" name="群組 8"/>
          <p:cNvGrpSpPr/>
          <p:nvPr/>
        </p:nvGrpSpPr>
        <p:grpSpPr>
          <a:xfrm>
            <a:off x="1043608" y="1196752"/>
            <a:ext cx="1897433" cy="369332"/>
            <a:chOff x="4374456" y="1988840"/>
            <a:chExt cx="1897433" cy="369332"/>
          </a:xfrm>
        </p:grpSpPr>
        <p:sp>
          <p:nvSpPr>
            <p:cNvPr id="7" name="矩形 6"/>
            <p:cNvSpPr/>
            <p:nvPr/>
          </p:nvSpPr>
          <p:spPr>
            <a:xfrm>
              <a:off x="4572000" y="1988840"/>
              <a:ext cx="1699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6_ASSEMBLY 2D</a:t>
              </a:r>
              <a:endParaRPr lang="zh-TW" altLang="en-US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74456" y="203835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矩形 9"/>
          <p:cNvSpPr/>
          <p:nvPr/>
        </p:nvSpPr>
        <p:spPr>
          <a:xfrm>
            <a:off x="1043608" y="692696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/>
            <a:r>
              <a:rPr lang="en-US" altLang="zh-TW" u="sng" dirty="0" smtClean="0"/>
              <a:t>7-6</a:t>
            </a:r>
            <a:r>
              <a:rPr lang="en-US" altLang="zh-TW" dirty="0" smtClean="0"/>
              <a:t> ASSEMBLY 2D : </a:t>
            </a:r>
            <a:r>
              <a:rPr lang="en-US" altLang="zh-TW" dirty="0" smtClean="0"/>
              <a:t>2D files </a:t>
            </a:r>
            <a:r>
              <a:rPr lang="en-US" altLang="zh-TW" dirty="0" smtClean="0"/>
              <a:t>of assembly parts   </a:t>
            </a:r>
            <a:endParaRPr lang="en-US" altLang="zh-TW" dirty="0" smtClean="0">
              <a:sym typeface="Wingdings" pitchFamily="2" charset="2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628800"/>
            <a:ext cx="4464496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  <a:ea typeface="文鼎中黑" pitchFamily="49" charset="-120"/>
              </a:rPr>
              <a:t>Presentation Title</a:t>
            </a:r>
            <a:endParaRPr lang="en-US" altLang="zh-TW" dirty="0" smtClean="0">
              <a:solidFill>
                <a:prstClr val="black">
                  <a:tint val="75000"/>
                </a:prstClr>
              </a:solidFill>
              <a:ea typeface="文鼎中黑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C509-ABD7-407D-B917-9F08DE5A83B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1105694" y="128154"/>
            <a:ext cx="69326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2800" b="1" dirty="0" smtClean="0">
                <a:solidFill>
                  <a:srgbClr val="376092"/>
                </a:solidFill>
                <a:latin typeface="Calibri" pitchFamily="34" charset="0"/>
                <a:ea typeface="微軟正黑體"/>
                <a:cs typeface="Helvetica" pitchFamily="34" charset="0"/>
              </a:rPr>
              <a:t>Knox CAD Files Category </a:t>
            </a:r>
            <a:endParaRPr kumimoji="0" lang="zh-TW" altLang="en-US" sz="2800" b="1" dirty="0">
              <a:solidFill>
                <a:srgbClr val="376092"/>
              </a:solidFill>
              <a:latin typeface="Calibri" pitchFamily="34" charset="0"/>
              <a:ea typeface="微軟正黑體"/>
              <a:cs typeface="Helvetica" pitchFamily="34" charset="0"/>
            </a:endParaRPr>
          </a:p>
        </p:txBody>
      </p:sp>
      <p:grpSp>
        <p:nvGrpSpPr>
          <p:cNvPr id="4" name="群組 8"/>
          <p:cNvGrpSpPr/>
          <p:nvPr/>
        </p:nvGrpSpPr>
        <p:grpSpPr>
          <a:xfrm>
            <a:off x="1043608" y="1196752"/>
            <a:ext cx="2399942" cy="369332"/>
            <a:chOff x="4374456" y="1988840"/>
            <a:chExt cx="2399942" cy="369332"/>
          </a:xfrm>
        </p:grpSpPr>
        <p:sp>
          <p:nvSpPr>
            <p:cNvPr id="7" name="矩形 6"/>
            <p:cNvSpPr/>
            <p:nvPr/>
          </p:nvSpPr>
          <p:spPr>
            <a:xfrm>
              <a:off x="4572000" y="1988840"/>
              <a:ext cx="2202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7_OUT PURCHASE 2D</a:t>
              </a:r>
              <a:endParaRPr lang="zh-TW" altLang="en-US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74456" y="203835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矩形 9"/>
          <p:cNvSpPr/>
          <p:nvPr/>
        </p:nvSpPr>
        <p:spPr>
          <a:xfrm>
            <a:off x="1043608" y="692696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/>
            <a:r>
              <a:rPr lang="en-US" altLang="zh-TW" u="sng" dirty="0" smtClean="0"/>
              <a:t>7-7</a:t>
            </a:r>
            <a:r>
              <a:rPr lang="en-US" altLang="zh-TW" dirty="0" smtClean="0"/>
              <a:t> OUT PURCHASE 2D : </a:t>
            </a:r>
            <a:r>
              <a:rPr lang="en-US" altLang="zh-TW" dirty="0" smtClean="0"/>
              <a:t>2D files </a:t>
            </a:r>
            <a:r>
              <a:rPr lang="en-US" altLang="zh-TW" dirty="0" smtClean="0"/>
              <a:t>of out purchased parts   </a:t>
            </a:r>
            <a:endParaRPr lang="en-US" altLang="zh-TW" dirty="0" smtClean="0">
              <a:sym typeface="Wingdings" pitchFamily="2" charset="2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556792"/>
            <a:ext cx="53530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30050</TotalTime>
  <Words>156</Words>
  <Application>Microsoft Office PowerPoint</Application>
  <PresentationFormat>如螢幕大小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HWA</dc:creator>
  <cp:lastModifiedBy>9911006</cp:lastModifiedBy>
  <cp:revision>2098</cp:revision>
  <dcterms:created xsi:type="dcterms:W3CDTF">2012-03-10T05:47:06Z</dcterms:created>
  <dcterms:modified xsi:type="dcterms:W3CDTF">2015-12-17T04:36:42Z</dcterms:modified>
</cp:coreProperties>
</file>