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2"/>
  </p:notesMasterIdLst>
  <p:sldIdLst>
    <p:sldId id="256" r:id="rId3"/>
    <p:sldId id="257" r:id="rId4"/>
    <p:sldId id="296" r:id="rId5"/>
    <p:sldId id="323" r:id="rId6"/>
    <p:sldId id="322" r:id="rId7"/>
    <p:sldId id="321" r:id="rId8"/>
    <p:sldId id="315" r:id="rId9"/>
    <p:sldId id="286" r:id="rId10"/>
    <p:sldId id="261" r:id="rId11"/>
  </p:sldIdLst>
  <p:sldSz cx="24384000" cy="13716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Source Sans Pro" panose="020B0503030403020204" pitchFamily="34" charset="0"/>
      <p:regular r:id="rId17"/>
      <p:bold r:id="rId18"/>
      <p:italic r:id="rId19"/>
      <p:boldItalic r:id="rId20"/>
    </p:embeddedFont>
    <p:embeddedFont>
      <p:font typeface="Source Sans Pro Regular" panose="020B0503030403020204" pitchFamily="3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 Ning" initials="JN" lastIdx="1" clrIdx="0">
    <p:extLst>
      <p:ext uri="{19B8F6BF-5375-455C-9EA6-DF929625EA0E}">
        <p15:presenceInfo xmlns:p15="http://schemas.microsoft.com/office/powerpoint/2012/main" userId="S::jian@fb.com::7fb944cb-d51d-4a20-9945-fe43a1456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4A"/>
    <a:srgbClr val="343895"/>
    <a:srgbClr val="6E945D"/>
    <a:srgbClr val="91CC3B"/>
    <a:srgbClr val="FFFF66"/>
    <a:srgbClr val="FFFFFF"/>
    <a:srgbClr val="3F6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/>
    <p:restoredTop sz="92253" autoAdjust="0"/>
  </p:normalViewPr>
  <p:slideViewPr>
    <p:cSldViewPr snapToGrid="0">
      <p:cViewPr varScale="1">
        <p:scale>
          <a:sx n="51" d="100"/>
          <a:sy n="51" d="100"/>
        </p:scale>
        <p:origin x="954" y="1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Source Sans Pro Regular" panose="020B0503030403020204" pitchFamily="34" charset="0"/>
              <a:ea typeface="Source Sans Pro Regular" panose="020B0503030403020204" pitchFamily="34" charset="0"/>
            </a:endParaRPr>
          </a:p>
        </p:txBody>
      </p:sp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96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16742308" y="12435705"/>
            <a:ext cx="7328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1"/>
              </a:buClr>
              <a:buSzPts val="2400"/>
              <a:buFont typeface="Source Sans Pro"/>
              <a:buNone/>
              <a:defRPr sz="2400" b="0" i="0" u="none" strike="noStrike" cap="none">
                <a:solidFill>
                  <a:srgbClr val="5F606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8100" y="-66375"/>
            <a:ext cx="24460200" cy="138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2">
  <p:cSld name="OCP17 End Bumper copy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End Bumper copy 1">
  <p:cSld name="OCP17 End Bumper copy 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 descr="slide3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60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676400" y="271399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16764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12268200" y="2668270"/>
            <a:ext cx="10439400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CP17 Title/Name 50/32">
  <p:cSld name="OCP17 Title/Name 50/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853940" y="1193689"/>
            <a:ext cx="17914620" cy="1905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628900" y="4251960"/>
            <a:ext cx="20139660" cy="6121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Arial"/>
              <a:buChar char="⎻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4800"/>
              <a:buFont typeface="Arial"/>
              <a:buChar char="o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DC63F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2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154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0000"/>
              <a:buFont typeface="Source Sans Pro"/>
              <a:buNone/>
              <a:defRPr sz="10000" b="0" i="0" u="none" strike="noStrike" cap="none">
                <a:solidFill>
                  <a:srgbClr val="53535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1676400" y="2576830"/>
            <a:ext cx="21031199" cy="8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Char char="•"/>
              <a:defRPr sz="6400" b="0" i="0" u="none" strike="noStrike" cap="none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compute.org/wiki/Server/Mezz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cp-all.groups.io/g/OCP-NI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title"/>
          </p:nvPr>
        </p:nvSpPr>
        <p:spPr>
          <a:xfrm>
            <a:off x="1043940" y="2641324"/>
            <a:ext cx="20844510" cy="7829476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dirty="0"/>
              <a:t>OCP NIC Community Update</a:t>
            </a:r>
            <a:br>
              <a:rPr lang="en-US" dirty="0"/>
            </a:br>
            <a:r>
              <a:rPr lang="en-US" dirty="0"/>
              <a:t>for Server WG</a:t>
            </a:r>
            <a:br>
              <a:rPr lang="en-US" dirty="0"/>
            </a:br>
            <a:r>
              <a:rPr lang="en-US" dirty="0"/>
              <a:t>June 2020</a:t>
            </a:r>
            <a:br>
              <a:rPr lang="en-US" dirty="0"/>
            </a:br>
            <a:br>
              <a:rPr lang="en-US" sz="5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>
                <a:solidFill>
                  <a:srgbClr val="5F6062"/>
                </a:solidFill>
              </a:rPr>
              <a:t>OCP NIC Subgroup</a:t>
            </a:r>
            <a:br>
              <a:rPr lang="en-US" sz="4400" dirty="0">
                <a:solidFill>
                  <a:srgbClr val="5F6062"/>
                </a:solidFill>
              </a:rPr>
            </a:br>
            <a:br>
              <a:rPr lang="en-US" sz="4400" dirty="0">
                <a:solidFill>
                  <a:srgbClr val="5F6062"/>
                </a:solidFill>
              </a:rPr>
            </a:br>
            <a:r>
              <a:rPr lang="en-US" sz="4400" dirty="0"/>
              <a:t>Sub-group Project wiki:  </a:t>
            </a:r>
            <a:r>
              <a:rPr lang="en-US" sz="4400" dirty="0">
                <a:hlinkClick r:id="rId3"/>
              </a:rPr>
              <a:t>https://www.opencompute.org/wiki/Server/Mezz</a:t>
            </a:r>
            <a:br>
              <a:rPr lang="en-US" sz="4400" dirty="0"/>
            </a:br>
            <a:r>
              <a:rPr lang="en-US" sz="4400" dirty="0"/>
              <a:t>Mailing List: </a:t>
            </a:r>
            <a:r>
              <a:rPr lang="en-US" sz="4400" dirty="0">
                <a:hlinkClick r:id="rId4"/>
              </a:rPr>
              <a:t>https://ocp-all.groups.io/g/OCP-NIC</a:t>
            </a:r>
            <a:endParaRPr lang="en-US" sz="8800" dirty="0">
              <a:solidFill>
                <a:schemeClr val="lt2"/>
              </a:solidFill>
            </a:endParaRPr>
          </a:p>
        </p:txBody>
      </p:sp>
      <p:sp>
        <p:nvSpPr>
          <p:cNvPr id="45" name="Google Shape;45;p12"/>
          <p:cNvSpPr txBox="1"/>
          <p:nvPr/>
        </p:nvSpPr>
        <p:spPr>
          <a:xfrm>
            <a:off x="18356580" y="537772"/>
            <a:ext cx="5553659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6062"/>
              </a:buClr>
              <a:buSzPts val="6400"/>
              <a:buFont typeface="Source Sans Pro"/>
              <a:buNone/>
            </a:pPr>
            <a:r>
              <a:rPr lang="en-US" altLang="zh-CN" sz="5400" b="0" i="0" u="none" strike="noStrike" cap="none" dirty="0">
                <a:solidFill>
                  <a:srgbClr val="5F606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Server Workgroup</a:t>
            </a:r>
            <a:endParaRPr sz="5400" b="0" i="0" u="none" strike="noStrike" cap="none" dirty="0">
              <a:solidFill>
                <a:srgbClr val="5F606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075EAA7-1277-4CCA-9794-D4B9A2F3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9444-8544-4652-9D57-47EC766B7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Virtual Sub-group working session 6/9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Mechanical update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Signal Integrity update – PCIe Gen5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85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A46F-0197-423A-B874-3E778696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Sub-group virtual working session 6/9/2020</a:t>
            </a:r>
            <a:endParaRPr lang="en-US" sz="9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67F84-7973-49B1-94F2-A29B33D40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08" y="2726473"/>
            <a:ext cx="14401800" cy="82630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D404B9-9820-41B2-9FA2-128F2AB49E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2113" y="2726473"/>
            <a:ext cx="4667487" cy="7761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ABD20E-D1BD-4A73-B181-F5CAE1CE5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2957" y="2726473"/>
            <a:ext cx="4331735" cy="444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3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42892-EE97-4219-8911-76DF4E75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/>
              <a:t>Sub-group virtual working session 6/9/2020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A44C0-C234-48D2-87FA-E9B0E14F6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75"/>
          <a:stretch/>
        </p:blipFill>
        <p:spPr>
          <a:xfrm>
            <a:off x="4057085" y="2270549"/>
            <a:ext cx="14669065" cy="455461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3A2BA4-B519-4B14-85D9-F57AEA24E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6816330"/>
            <a:ext cx="21697950" cy="424624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PCIe Gen5 budget &amp; Mechanical Keep-in/Keep-out see later slide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Scan chain definition timing diagram clarified and currently in contributor review.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LED brightness probe proposed. Some members to try out.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Thermal threshold definition clarified. A recommendation based on </a:t>
            </a:r>
            <a:r>
              <a:rPr lang="en-US" sz="4000" dirty="0" err="1"/>
              <a:t>Tj</a:t>
            </a:r>
            <a:r>
              <a:rPr lang="en-US" sz="4000" dirty="0"/>
              <a:t>(max) in spec debated and no closure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000" dirty="0"/>
              <a:t>SFF sideband management board (Xavier) shared. Soliciting feedbacks regarding LFF version (Xavier2). Due to limited time, this topic will spill over to next session as well.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6742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AB45-5CCC-4AE4-86B3-65F7B18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9364-17C5-4A68-86ED-65C1AB3F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270549"/>
            <a:ext cx="206502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Facebook volunteer to create mechanical keep-in and keep-out test fixture.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Initial proposal is clam shell but it was changed to slot-like to cover critical dimension especially bottom 2mm keep-in zone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The fixture would be machined to ensure tight tolerance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AB45-5CCC-4AE4-86B3-65F7B18F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Integrity PCIe Gen5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D9364-17C5-4A68-86ED-65C1AB3F2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2270549"/>
            <a:ext cx="20650200" cy="8702675"/>
          </a:xfrm>
        </p:spPr>
        <p:txBody>
          <a:bodyPr/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6/9: Working session discussion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End August (was 6/17): Recommend PCIe Gen5 NIC channel loss candidate and send for mailing list review &amp; feedback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sz="4800" dirty="0"/>
              <a:t>Mid September (was 7/1): Target to finalize and update in spec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SFF NIC-side agreed to -8dB or lower. Final spec likely to be within -5.5dB to -8dB range. 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LFF NIC-side agreed to be -9.5dB following PCIe CEM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en-US" dirty="0"/>
              <a:t>We would like to optimize further hence the delay </a:t>
            </a:r>
          </a:p>
        </p:txBody>
      </p:sp>
    </p:spTree>
    <p:extLst>
      <p:ext uri="{BB962C8B-B14F-4D97-AF65-F5344CB8AC3E}">
        <p14:creationId xmlns:p14="http://schemas.microsoft.com/office/powerpoint/2010/main" val="374669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C6E44-BA35-324B-9AB3-54A8A1CC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D4FEFC-5C7A-5A4F-BF89-0794F34E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EA69F-E694-A648-B5BC-81BE2EC384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" t="14351" r="16100" b="24658"/>
          <a:stretch/>
        </p:blipFill>
        <p:spPr>
          <a:xfrm>
            <a:off x="0" y="0"/>
            <a:ext cx="24384000" cy="119722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1A423B-761A-4832-A3C1-F70AA946B231}"/>
              </a:ext>
            </a:extLst>
          </p:cNvPr>
          <p:cNvSpPr txBox="1"/>
          <p:nvPr/>
        </p:nvSpPr>
        <p:spPr>
          <a:xfrm>
            <a:off x="1013460" y="9224604"/>
            <a:ext cx="392126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>
                <a:solidFill>
                  <a:srgbClr val="FFFFFF"/>
                </a:solidFill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32483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A644C-50D3-4D5E-B838-CCA6EA7D0C16}"/>
              </a:ext>
            </a:extLst>
          </p:cNvPr>
          <p:cNvSpPr txBox="1"/>
          <p:nvPr/>
        </p:nvSpPr>
        <p:spPr>
          <a:xfrm>
            <a:off x="12909176" y="7942727"/>
            <a:ext cx="4679577" cy="707886"/>
          </a:xfrm>
          <a:prstGeom prst="rect">
            <a:avLst/>
          </a:prstGeom>
          <a:solidFill>
            <a:srgbClr val="343895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2B44A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March 4-5, 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P Template">
  <a:themeElements>
    <a:clrScheme name="OCP Template">
      <a:dk1>
        <a:srgbClr val="5F6061"/>
      </a:dk1>
      <a:lt1>
        <a:srgbClr val="613202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P Template">
  <a:themeElements>
    <a:clrScheme name="OCP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3895"/>
      </a:accent1>
      <a:accent2>
        <a:srgbClr val="2C2C71"/>
      </a:accent2>
      <a:accent3>
        <a:srgbClr val="1C1A4B"/>
      </a:accent3>
      <a:accent4>
        <a:srgbClr val="F6B71C"/>
      </a:accent4>
      <a:accent5>
        <a:srgbClr val="B98C2E"/>
      </a:accent5>
      <a:accent6>
        <a:srgbClr val="7B5E2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22385</TotalTime>
  <Words>296</Words>
  <Application>Microsoft Office PowerPoint</Application>
  <PresentationFormat>Custom</PresentationFormat>
  <Paragraphs>27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Source Sans Pro</vt:lpstr>
      <vt:lpstr>Calibri</vt:lpstr>
      <vt:lpstr>Source Sans Pro Regular</vt:lpstr>
      <vt:lpstr>OCP Template</vt:lpstr>
      <vt:lpstr>Custom Design</vt:lpstr>
      <vt:lpstr>PowerPoint Presentation</vt:lpstr>
      <vt:lpstr>OCP NIC Community Update for Server WG June 2020   OCP NIC Subgroup  Sub-group Project wiki:  https://www.opencompute.org/wiki/Server/Mezz Mailing List: https://ocp-all.groups.io/g/OCP-NIC</vt:lpstr>
      <vt:lpstr>Agenda</vt:lpstr>
      <vt:lpstr>Sub-group virtual working session 6/9/2020</vt:lpstr>
      <vt:lpstr>Sub-group virtual working session 6/9/2020</vt:lpstr>
      <vt:lpstr>Mechanical Update</vt:lpstr>
      <vt:lpstr>Signal Integrity PCIe Gen5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Held</dc:creator>
  <cp:keywords>CTPClassification=CTP_NT</cp:keywords>
  <cp:lastModifiedBy>Damien Weng Kong Chong</cp:lastModifiedBy>
  <cp:revision>469</cp:revision>
  <dcterms:modified xsi:type="dcterms:W3CDTF">2020-06-24T14:44:51Z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90e4b930-2ce0-4c94-8951-c26117d12af8</vt:lpwstr>
  </property>
  <property fmtid="{D5CDD505-2E9C-101B-9397-08002B2CF9AE}" pid="3" name="CTP_TimeStamp">
    <vt:lpwstr>2019-12-04 15:53:21Z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