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2"/>
  </p:notesMasterIdLst>
  <p:sldIdLst>
    <p:sldId id="269" r:id="rId6"/>
    <p:sldId id="272" r:id="rId7"/>
    <p:sldId id="274" r:id="rId8"/>
    <p:sldId id="370" r:id="rId9"/>
    <p:sldId id="367" r:id="rId10"/>
    <p:sldId id="368" r:id="rId11"/>
    <p:sldId id="369" r:id="rId12"/>
    <p:sldId id="373" r:id="rId13"/>
    <p:sldId id="363" r:id="rId14"/>
    <p:sldId id="374" r:id="rId15"/>
    <p:sldId id="366" r:id="rId16"/>
    <p:sldId id="364" r:id="rId17"/>
    <p:sldId id="365" r:id="rId18"/>
    <p:sldId id="362" r:id="rId19"/>
    <p:sldId id="273" r:id="rId20"/>
    <p:sldId id="371" r:id="rId21"/>
  </p:sldIdLst>
  <p:sldSz cx="24384000" cy="13716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eightSansLFPro" panose="02000506030000020004" pitchFamily="50" charset="0"/>
      <p:regular r:id="rId27"/>
      <p:bold r:id="rId28"/>
      <p:italic r:id="rId29"/>
      <p:boldItalic r:id="rId30"/>
    </p:embeddedFont>
    <p:embeddedFont>
      <p:font typeface="FreightSansLFPro Med" panose="02000606030000020004" pitchFamily="50" charset="0"/>
      <p:regular r:id="rId31"/>
      <p:italic r:id="rId32"/>
    </p:embeddedFont>
    <p:embeddedFont>
      <p:font typeface="FreightSansLFPro SmBd" panose="02000503040000020004" pitchFamily="50" charset="0"/>
      <p:bold r:id="rId33"/>
      <p:boldItalic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83" d="100"/>
          <a:sy n="83" d="100"/>
        </p:scale>
        <p:origin x="2166" y="120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iol.unh.edu/solutions/test-tools/ocp-pci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E2C8-EC8E-43E3-AC55-C1B9DD8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Test: TSFF TTF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D67-34E7-4949-BC6D-908181B2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files completed (plan to send to OCP 10/11/21 for posting)</a:t>
            </a:r>
          </a:p>
          <a:p>
            <a:r>
              <a:rPr lang="en-US" dirty="0"/>
              <a:t>Uses existing TTF with 3 different components to convert to TSFF.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E8268E3-2C6F-4587-80DF-A78165A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34" y="6675170"/>
            <a:ext cx="8160132" cy="5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1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C37C-335A-48BC-B691-C0A3EC32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OCP Global Summit: Workshop 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3DDE2-C4A6-404B-86F8-25CAC9E9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05" y="4899097"/>
            <a:ext cx="10001523" cy="5656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324B4-D1A0-4A81-878C-8F6419F0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10" y="3405631"/>
            <a:ext cx="5120619" cy="11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657D-4836-41CB-A923-8F76F669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OCP Global Summit: Experience Lab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272D-5F8F-4937-B687-E3262F9C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11889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Broadcom/Hemal leading the preparation.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1. OCP NIC 3.0 Multi-Host Connectivity and Manageability (Broadcom: Rahul </a:t>
            </a:r>
            <a:r>
              <a:rPr lang="en-US" sz="4000" dirty="0" err="1"/>
              <a:t>Vaddelli</a:t>
            </a:r>
            <a:r>
              <a:rPr lang="en-US" sz="4000" dirty="0"/>
              <a:t> and Adrian Alvarado)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2. OCP NIC 3.0 Device Attestation Using SPDM (Broadcom: Roman </a:t>
            </a:r>
            <a:r>
              <a:rPr lang="en-US" sz="4000" dirty="0" err="1"/>
              <a:t>Bacik</a:t>
            </a:r>
            <a:r>
              <a:rPr lang="en-US" sz="4000" dirty="0"/>
              <a:t>, Facebook: </a:t>
            </a:r>
            <a:r>
              <a:rPr lang="en-US" sz="4000" dirty="0" err="1"/>
              <a:t>Chenxi</a:t>
            </a:r>
            <a:r>
              <a:rPr lang="en-US" sz="4000" dirty="0"/>
              <a:t>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3. Zion: Host with up to 12 OCP NIC 3.0 slots (Facebook)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4. Mechanical Fit-test fixture (Facebook, OCP NIC sub-group)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5. OCP3.0 </a:t>
            </a:r>
            <a:r>
              <a:rPr lang="en-US" sz="4000" dirty="0" err="1"/>
              <a:t>Fiberchannel</a:t>
            </a:r>
            <a:r>
              <a:rPr lang="en-US" sz="4000" dirty="0"/>
              <a:t> HBA (OCP NIC sub-group)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6. OCP NIC3.0 in Tall Small Form Factor (TSFF) (Nvidia, OCP NIC sub-group)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7. Interface Sandbox with SFF Slots (TE Connectivity)</a:t>
            </a:r>
            <a:endParaRPr lang="en-US" sz="4400" dirty="0"/>
          </a:p>
          <a:p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DF994-34E7-4B82-BBAA-0F737968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51" y="11203572"/>
            <a:ext cx="17923423" cy="3060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3E298-4DF3-41A7-8BA4-21B2B4162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253" y="11203572"/>
            <a:ext cx="8047936" cy="21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4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285B-42C3-4D02-B06D-B03564A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NIC3.0 spec rev1.2 released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0E32-83C3-4AF4-83F0-ABEF3C49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70549"/>
            <a:ext cx="21031199" cy="1040891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Changes is mainly Tall Small Form Factor (TSFF) related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There are also minor changes and clarifications as noted in change list snippet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NIC self-shutdown changes were not included in rev1.2 from feedbacks about alignment with DMTF recommendation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0C6AEF-2F7C-47A5-AC4E-05DD4C6BE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60198"/>
              </p:ext>
            </p:extLst>
          </p:nvPr>
        </p:nvGraphicFramePr>
        <p:xfrm>
          <a:off x="10089456" y="8823003"/>
          <a:ext cx="8271116" cy="4663440"/>
        </p:xfrm>
        <a:graphic>
          <a:graphicData uri="http://schemas.openxmlformats.org/drawingml/2006/table">
            <a:tbl>
              <a:tblPr/>
              <a:tblGrid>
                <a:gridCol w="8271116">
                  <a:extLst>
                    <a:ext uri="{9D8B030D-6E8A-4147-A177-3AD203B41FA5}">
                      <a16:colId xmlns:a16="http://schemas.microsoft.com/office/drawing/2014/main" val="1090225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1.2 – Added Molex to the acknowledgements section.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Changed NVIDIA to NVIDIA Corporation.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1.7.2.x – Updated text "Up to PCIe Gen 5 (32 GT/s) support"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3.4.2, 3.5.4 – Clarified that the BIF[2:0]# pins shall not change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states after AUX_PWR_EN is asserted.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3.4.4 – Clarified that the RBT_ISOLATE# signal shall not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state even when the NIC_PWR_GOOD signal is in the don't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 state.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3.7.3 – Added note regarding the use of light pipes above I/O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cage assemblies for TSFF and cage implementations.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3.11 – Clarified power down sequencing diagram -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+12V_EDGE may optionally be disabled in ID Mode. This mirrors the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 behavior for the power up sequencing diagram.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7.1.3 – Updated Safety requirements. 60950-1 was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withdrawn as of 12/20/2020. 62368-1 replaced 60950-1.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64922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521C3D4E-C7A4-47DF-B69B-6F00D79E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0" y="2718485"/>
            <a:ext cx="114547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745618-94CD-4336-9059-80AC6C13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6865" y="8102464"/>
            <a:ext cx="105393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632B4-25DE-46BC-94CA-312BA5E6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10" y="6956951"/>
            <a:ext cx="175884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3DCD-0DB4-4570-A8C2-61BCC0F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Cable-up OCP NIC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46B1-1B51-4B96-8E12-8614AC8B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Any interest to study and propose an elegant solutions?</a:t>
            </a:r>
          </a:p>
        </p:txBody>
      </p:sp>
    </p:spTree>
    <p:extLst>
      <p:ext uri="{BB962C8B-B14F-4D97-AF65-F5344CB8AC3E}">
        <p14:creationId xmlns:p14="http://schemas.microsoft.com/office/powerpoint/2010/main" val="48728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587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October 2021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self-shutdown discussion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Gen5 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NIC3.0 spec rev1.2 released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Year-round Feedback form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33" y="3169497"/>
            <a:ext cx="21031199" cy="6956636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Get DMTF &amp; HW management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1: NIC self shutdown as optional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2: NIC self shutdown as threshold?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3: If NIC self shutdown implemented, it shall provide mechanism to enable/disable the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1: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optional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CD3E0-6DC7-4221-B9A3-B8A5BD6D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25" y="4881826"/>
            <a:ext cx="9016574" cy="772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051" y="4881826"/>
            <a:ext cx="6660687" cy="88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078B-ED2E-4703-A069-2B6F160D60C4}"/>
              </a:ext>
            </a:extLst>
          </p:cNvPr>
          <p:cNvSpPr txBox="1"/>
          <p:nvPr/>
        </p:nvSpPr>
        <p:spPr>
          <a:xfrm>
            <a:off x="20084143" y="3004457"/>
            <a:ext cx="31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as optional</a:t>
            </a:r>
          </a:p>
        </p:txBody>
      </p:sp>
    </p:spTree>
    <p:extLst>
      <p:ext uri="{BB962C8B-B14F-4D97-AF65-F5344CB8AC3E}">
        <p14:creationId xmlns:p14="http://schemas.microsoft.com/office/powerpoint/2010/main" val="285593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2: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threshold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45"/>
          <a:stretch/>
        </p:blipFill>
        <p:spPr>
          <a:xfrm>
            <a:off x="7721600" y="5313708"/>
            <a:ext cx="10861150" cy="237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E186D-7D8E-4517-A56E-79BF4823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88" y="8235646"/>
            <a:ext cx="11759791" cy="492155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AA5632D-3D2F-4958-94E4-08AE5DA99E24}"/>
              </a:ext>
            </a:extLst>
          </p:cNvPr>
          <p:cNvSpPr/>
          <p:nvPr/>
        </p:nvSpPr>
        <p:spPr>
          <a:xfrm rot="5400000">
            <a:off x="17749245" y="9805671"/>
            <a:ext cx="448734" cy="253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45A0F-1062-4469-9E4E-C611D1D1D396}"/>
              </a:ext>
            </a:extLst>
          </p:cNvPr>
          <p:cNvSpPr txBox="1"/>
          <p:nvPr/>
        </p:nvSpPr>
        <p:spPr>
          <a:xfrm>
            <a:off x="19239379" y="10897540"/>
            <a:ext cx="29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Current recommendation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35A7B9C-EA01-4653-B300-EA4EFBF02484}"/>
              </a:ext>
            </a:extLst>
          </p:cNvPr>
          <p:cNvSpPr/>
          <p:nvPr/>
        </p:nvSpPr>
        <p:spPr>
          <a:xfrm rot="5400000">
            <a:off x="22141543" y="4094545"/>
            <a:ext cx="500138" cy="11756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B68B-4188-4DF6-9AB9-55A672804913}"/>
              </a:ext>
            </a:extLst>
          </p:cNvPr>
          <p:cNvSpPr txBox="1"/>
          <p:nvPr/>
        </p:nvSpPr>
        <p:spPr>
          <a:xfrm>
            <a:off x="19937186" y="6106886"/>
            <a:ext cx="1665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between to “at least”</a:t>
            </a:r>
          </a:p>
          <a:p>
            <a:endParaRPr lang="en-US" dirty="0"/>
          </a:p>
          <a:p>
            <a:r>
              <a:rPr lang="en-US" dirty="0"/>
              <a:t>Or remove this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989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3: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NIC self shutdown implemented, it shall provide mechanism to enable/disable the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BEC8E-012E-4646-98E1-DB7A5A3B3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98" b="-2006"/>
          <a:stretch/>
        </p:blipFill>
        <p:spPr>
          <a:xfrm>
            <a:off x="6698718" y="6637867"/>
            <a:ext cx="1021949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668270"/>
            <a:ext cx="12603271" cy="8702675"/>
          </a:xfrm>
        </p:spPr>
        <p:txBody>
          <a:bodyPr wrap="square" anchor="t">
            <a:normAutofit lnSpcReduction="10000"/>
          </a:bodyPr>
          <a:lstStyle/>
          <a:p>
            <a:pPr marL="228600" indent="0"/>
            <a:r>
              <a:rPr lang="en-US"/>
              <a:t>OCP3 SFF CLBs include: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400"/>
              <a:t>Two compliance test boards (lanes 0-7, 8-15)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400"/>
              <a:t>Calibration board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400"/>
              <a:t>Impedance coupon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4400"/>
          </a:p>
          <a:p>
            <a:pPr marL="228600" indent="0"/>
            <a:r>
              <a:rPr lang="en-US"/>
              <a:t>Currently CLB PCI Gen4 is available</a:t>
            </a:r>
          </a:p>
          <a:p>
            <a:pPr marL="228600" indent="0"/>
            <a:r>
              <a:rPr lang="en-US" sz="3200">
                <a:hlinkClick r:id="rId2"/>
              </a:rPr>
              <a:t>https://www.iol.unh.edu/solutions/test-tools/ocp-pcie</a:t>
            </a:r>
            <a:r>
              <a:rPr lang="en-US" sz="3200"/>
              <a:t>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/>
          </a:p>
          <a:p>
            <a:pPr marL="228600" indent="0"/>
            <a:r>
              <a:rPr lang="en-US"/>
              <a:t>Continued ..</a:t>
            </a:r>
          </a:p>
        </p:txBody>
      </p:sp>
      <p:pic>
        <p:nvPicPr>
          <p:cNvPr id="9" name="Picture 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64F8256-6A93-4D41-9B13-085F4E0D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952" y="7438376"/>
            <a:ext cx="7130074" cy="4757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Gen4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490429" y="849264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821867" y="904986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168404" y="90527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259850" y="11572541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</p:spTree>
    <p:extLst>
      <p:ext uri="{BB962C8B-B14F-4D97-AF65-F5344CB8AC3E}">
        <p14:creationId xmlns:p14="http://schemas.microsoft.com/office/powerpoint/2010/main" val="141410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668270"/>
            <a:ext cx="13242099" cy="8702675"/>
          </a:xfrm>
        </p:spPr>
        <p:txBody>
          <a:bodyPr wrap="square" anchor="t">
            <a:normAutofit/>
          </a:bodyPr>
          <a:lstStyle/>
          <a:p>
            <a:pPr marL="228600" indent="0"/>
            <a:r>
              <a:rPr lang="en-US"/>
              <a:t>Current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/>
              <a:t>Schematic netlist is done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/>
              <a:t>ECAD nearly complete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/>
              <a:t>Finalizing MMPX connector footprint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/>
              <a:t>Tuning differential pairs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/>
              <a:t>ECAD complete: 15 Oct 2021 (</a:t>
            </a:r>
            <a:r>
              <a:rPr lang="en-US" sz="4800" err="1"/>
              <a:t>est</a:t>
            </a:r>
            <a:r>
              <a:rPr lang="en-US" sz="4800"/>
              <a:t>)</a:t>
            </a:r>
          </a:p>
          <a:p>
            <a:pPr marL="228600" indent="0"/>
            <a:endParaRPr lang="en-US"/>
          </a:p>
          <a:p>
            <a:pPr marL="228600" indent="0"/>
            <a:r>
              <a:rPr lang="en-US"/>
              <a:t>In lab by EOY (pending supply)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</p:spTree>
    <p:extLst>
      <p:ext uri="{BB962C8B-B14F-4D97-AF65-F5344CB8AC3E}">
        <p14:creationId xmlns:p14="http://schemas.microsoft.com/office/powerpoint/2010/main" val="865358724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44882</TotalTime>
  <Words>722</Words>
  <Application>Microsoft Office PowerPoint</Application>
  <PresentationFormat>Custom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Source Sans Pro</vt:lpstr>
      <vt:lpstr>FreightSansLFPro SmBd</vt:lpstr>
      <vt:lpstr>FreightSansLFPro Med</vt:lpstr>
      <vt:lpstr>Calibri</vt:lpstr>
      <vt:lpstr>FreightSansLFPro Medium</vt:lpstr>
      <vt:lpstr>FreightSansLFPro</vt:lpstr>
      <vt:lpstr>FreightSansLFPro Semibold</vt:lpstr>
      <vt:lpstr>Arial</vt:lpstr>
      <vt:lpstr>OCP Template</vt:lpstr>
      <vt:lpstr>Custom Design</vt:lpstr>
      <vt:lpstr>PowerPoint Presentation</vt:lpstr>
      <vt:lpstr>PowerPoint Presentation</vt:lpstr>
      <vt:lpstr>Agenda</vt:lpstr>
      <vt:lpstr>NIC self-shutdown discussion</vt:lpstr>
      <vt:lpstr>NIC self-shutdown discussion</vt:lpstr>
      <vt:lpstr>NIC self-shutdown discussion</vt:lpstr>
      <vt:lpstr>NIC self-shutdown discussion</vt:lpstr>
      <vt:lpstr>SI PCIe Gen5 test fixture update</vt:lpstr>
      <vt:lpstr>SI PCIe Gen5 test fixture update</vt:lpstr>
      <vt:lpstr>Thermal Test: TSFF TTF Status</vt:lpstr>
      <vt:lpstr>OCP Global Summit: Workshop presentations</vt:lpstr>
      <vt:lpstr>OCP Global Summit: Experience Lab demo</vt:lpstr>
      <vt:lpstr>NIC3.0 spec rev1.2 released</vt:lpstr>
      <vt:lpstr>Gather feedback throughout the year</vt:lpstr>
      <vt:lpstr>PowerPoint Presentation</vt:lpstr>
      <vt:lpstr>Cable-up OCP NIC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30</cp:revision>
  <dcterms:created xsi:type="dcterms:W3CDTF">2021-04-03T06:06:31Z</dcterms:created>
  <dcterms:modified xsi:type="dcterms:W3CDTF">2021-10-18T22:22:50Z</dcterms:modified>
</cp:coreProperties>
</file>