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4"/>
    <p:sldMasterId id="2147483657" r:id="rId5"/>
  </p:sldMasterIdLst>
  <p:notesMasterIdLst>
    <p:notesMasterId r:id="rId26"/>
  </p:notesMasterIdLst>
  <p:sldIdLst>
    <p:sldId id="269" r:id="rId6"/>
    <p:sldId id="272" r:id="rId7"/>
    <p:sldId id="274" r:id="rId8"/>
    <p:sldId id="378" r:id="rId9"/>
    <p:sldId id="387" r:id="rId10"/>
    <p:sldId id="363" r:id="rId11"/>
    <p:sldId id="364" r:id="rId12"/>
    <p:sldId id="388" r:id="rId13"/>
    <p:sldId id="389" r:id="rId14"/>
    <p:sldId id="381" r:id="rId15"/>
    <p:sldId id="382" r:id="rId16"/>
    <p:sldId id="390" r:id="rId17"/>
    <p:sldId id="371" r:id="rId18"/>
    <p:sldId id="273" r:id="rId19"/>
    <p:sldId id="362" r:id="rId20"/>
    <p:sldId id="374" r:id="rId21"/>
    <p:sldId id="370" r:id="rId22"/>
    <p:sldId id="367" r:id="rId23"/>
    <p:sldId id="368" r:id="rId24"/>
    <p:sldId id="369" r:id="rId25"/>
  </p:sldIdLst>
  <p:sldSz cx="24384000" cy="13716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Source Sans Pro" panose="020B0503030403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chna Haylock" initials="AH" lastIdx="6" clrIdx="0"/>
  <p:cmAuthor id="2" name="Ng, Thomas1" initials="TN" lastIdx="1" clrIdx="1">
    <p:extLst>
      <p:ext uri="{19B8F6BF-5375-455C-9EA6-DF929625EA0E}">
        <p15:presenceInfo xmlns:p15="http://schemas.microsoft.com/office/powerpoint/2012/main" userId="Ng, Thomas1" providerId="None"/>
      </p:ext>
    </p:extLst>
  </p:cmAuthor>
  <p:cmAuthor id="3" name="Damien Weng Kong Chong" initials="DWKC" lastIdx="1" clrIdx="2">
    <p:extLst>
      <p:ext uri="{19B8F6BF-5375-455C-9EA6-DF929625EA0E}">
        <p15:presenceInfo xmlns:p15="http://schemas.microsoft.com/office/powerpoint/2012/main" userId="S::dchong@fb.com::fd2994cb-880e-4c74-b254-6d480844d9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985" autoAdjust="0"/>
  </p:normalViewPr>
  <p:slideViewPr>
    <p:cSldViewPr snapToGrid="0">
      <p:cViewPr varScale="1">
        <p:scale>
          <a:sx n="50" d="100"/>
          <a:sy n="50" d="100"/>
        </p:scale>
        <p:origin x="84" y="282"/>
      </p:cViewPr>
      <p:guideLst>
        <p:guide orient="horz" pos="4320"/>
        <p:guide pos="76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10a0c64a2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10a0c64a2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2941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End Bumper copy 1">
  <p:cSld name="OCP17 End Bumper copy 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descr="slide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01ED-B654-7449-9635-334A4910BB6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EA28-F498-AD43-B938-06BEC22B7F0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AAC3B8-2690-294A-8867-8D93CDBD49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01ED-B654-7449-9635-334A4910BB6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EA28-F498-AD43-B938-06BEC22B7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8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1676400" y="2668270"/>
            <a:ext cx="10439400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12268200" y="2668270"/>
            <a:ext cx="10439400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139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600" cy="1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22721600" cy="91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219215" lvl="0" indent="-914411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2438430" lvl="1" indent="-84667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3657646" lvl="2" indent="-84667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4876861" lvl="3" indent="-846677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6096076" lvl="4" indent="-84667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7315291" lvl="5" indent="-84667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8534507" lvl="6" indent="-846677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9753722" lvl="7" indent="-84667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0972937" lvl="8" indent="-84667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200" cy="10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6610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4"/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1676400" y="2576830"/>
            <a:ext cx="21031199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feedback2ocpnic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compute.org/wiki/Server/Mezz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s://ocp-all.groups.io/g/OCP-NIC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ocptechweek2022" TargetMode="External"/><Relationship Id="rId2" Type="http://schemas.openxmlformats.org/officeDocument/2006/relationships/hyperlink" Target="https://www.eventbrite.com/e/ocp-tech-talks-server-sessions-1-2-april-26-27-830-1130ampt-registration-277678081617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958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600" cy="15272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 fontScale="90000"/>
          </a:bodyPr>
          <a:lstStyle/>
          <a:p>
            <a:r>
              <a:rPr lang="en" dirty="0"/>
              <a:t>SNIA SFF TA-1002 Connector SI Requirements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D8106B-39B1-4ADC-ADAF-CF346E1A3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550" y="3292515"/>
            <a:ext cx="14497050" cy="888284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DF4D338-A71B-4663-9412-A14DB368430C}"/>
              </a:ext>
            </a:extLst>
          </p:cNvPr>
          <p:cNvSpPr txBox="1">
            <a:spLocks/>
          </p:cNvSpPr>
          <p:nvPr/>
        </p:nvSpPr>
        <p:spPr>
          <a:xfrm>
            <a:off x="1767839" y="4334000"/>
            <a:ext cx="4792981" cy="7211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219215" marR="0" lvl="0" indent="-91441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800"/>
              <a:buFont typeface="Source Sans Pro"/>
              <a:buChar char="●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2438430" marR="0" lvl="1" indent="-84667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400"/>
              <a:buFont typeface="Source Sans Pro"/>
              <a:buChar char="○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3657646" marR="0" lvl="2" indent="-84667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400"/>
              <a:buFont typeface="Source Sans Pro"/>
              <a:buChar char="■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4876861" marR="0" lvl="3" indent="-84667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400"/>
              <a:buFont typeface="Source Sans Pro"/>
              <a:buChar char="●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6096076" marR="0" lvl="4" indent="-84667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400"/>
              <a:buFont typeface="Source Sans Pro"/>
              <a:buChar char="○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7315291" marR="0" lvl="5" indent="-84667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534507" marR="0" lvl="6" indent="-84667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753722" marR="0" lvl="7" indent="-84667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0972937" marR="0" lvl="8" indent="-84667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085850" indent="-857250"/>
            <a:r>
              <a:rPr lang="en-US" sz="5400" dirty="0"/>
              <a:t>Return loss is the same for all speed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63D083-1EBD-4068-B3AF-4BB1795C5212}"/>
              </a:ext>
            </a:extLst>
          </p:cNvPr>
          <p:cNvSpPr txBox="1"/>
          <p:nvPr/>
        </p:nvSpPr>
        <p:spPr>
          <a:xfrm>
            <a:off x="20427696" y="75885"/>
            <a:ext cx="395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Presenter: Zhineng Fan (Amphenol)</a:t>
            </a:r>
          </a:p>
        </p:txBody>
      </p:sp>
    </p:spTree>
    <p:extLst>
      <p:ext uri="{BB962C8B-B14F-4D97-AF65-F5344CB8AC3E}">
        <p14:creationId xmlns:p14="http://schemas.microsoft.com/office/powerpoint/2010/main" val="2384102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8F4C2-8CF9-4818-9710-E1879E971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Insertion Loss and </a:t>
            </a:r>
            <a:r>
              <a:rPr lang="en-US" dirty="0" err="1"/>
              <a:t>Xtalk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FBE28-33ED-4EC0-AD77-254224BA9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200" y="3073267"/>
            <a:ext cx="22721600" cy="130942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56G PAM4 and 32G NRZ share the same limit line</a:t>
            </a:r>
          </a:p>
          <a:p>
            <a:r>
              <a:rPr lang="en-US" dirty="0"/>
              <a:t>56G NRZ and 112G PAM4 share the same limit line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93190C-9BD6-47E3-B069-3E943F80A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28" y="4565574"/>
            <a:ext cx="11318272" cy="7341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9B2A04-3B6D-4803-82B6-C709AD046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2956" y="4565574"/>
            <a:ext cx="11107144" cy="73415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2439C0-EFE4-4D88-8B12-D49E2B1125CA}"/>
              </a:ext>
            </a:extLst>
          </p:cNvPr>
          <p:cNvSpPr txBox="1"/>
          <p:nvPr/>
        </p:nvSpPr>
        <p:spPr>
          <a:xfrm>
            <a:off x="20427696" y="75885"/>
            <a:ext cx="395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Presenter: Zhineng Fan (Amphenol)</a:t>
            </a:r>
          </a:p>
        </p:txBody>
      </p:sp>
    </p:spTree>
    <p:extLst>
      <p:ext uri="{BB962C8B-B14F-4D97-AF65-F5344CB8AC3E}">
        <p14:creationId xmlns:p14="http://schemas.microsoft.com/office/powerpoint/2010/main" val="911668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2F452-3863-4CF6-B691-120B5255A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NCSI sideband landscape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FAB08-4942-4F84-94A2-84C988374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RMII 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7 parallel pins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Not backward compatible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24AA14-017D-4153-98FC-91BF91A639D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268200" y="2668271"/>
            <a:ext cx="10439400" cy="4848098"/>
          </a:xfrm>
        </p:spPr>
        <p:txBody>
          <a:bodyPr/>
          <a:lstStyle/>
          <a:p>
            <a:r>
              <a:rPr lang="en-US" dirty="0"/>
              <a:t>RGMII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12 parallel pins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Not backward compatible with RMII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FFD84BD-2FF2-448D-ADE4-77A42E6E7106}"/>
              </a:ext>
            </a:extLst>
          </p:cNvPr>
          <p:cNvSpPr txBox="1">
            <a:spLocks/>
          </p:cNvSpPr>
          <p:nvPr/>
        </p:nvSpPr>
        <p:spPr>
          <a:xfrm>
            <a:off x="1676400" y="7790689"/>
            <a:ext cx="10439400" cy="484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SFF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2 spare RFU pins available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99F87-CEC0-4CF6-ABB3-3BBAA470BAF7}"/>
              </a:ext>
            </a:extLst>
          </p:cNvPr>
          <p:cNvSpPr txBox="1">
            <a:spLocks/>
          </p:cNvSpPr>
          <p:nvPr/>
        </p:nvSpPr>
        <p:spPr>
          <a:xfrm>
            <a:off x="12472416" y="7790689"/>
            <a:ext cx="10439400" cy="484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NIC ASIC 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Is NIC ASICs capable of RGMII? </a:t>
            </a:r>
          </a:p>
        </p:txBody>
      </p:sp>
    </p:spTree>
    <p:extLst>
      <p:ext uri="{BB962C8B-B14F-4D97-AF65-F5344CB8AC3E}">
        <p14:creationId xmlns:p14="http://schemas.microsoft.com/office/powerpoint/2010/main" val="1563588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73DCD-0DB4-4570-A8C2-61BCC0F02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bin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746B1-1B51-4B96-8E12-8614AC8B4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800" dirty="0"/>
              <a:t>DMTF NIC self-shutdown recommendation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800" dirty="0"/>
              <a:t>Elegant cable-up solution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4800" dirty="0"/>
              <a:t>Zion uses 4C+ vertical connector to 4C+ saddle mount connector cable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800" dirty="0"/>
              <a:t>1G NCSI/RGMII side-band support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800" dirty="0"/>
              <a:t>PCIe Gen6 support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4800" dirty="0"/>
              <a:t>PCI-SIG spec at rev1.0*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4800" dirty="0"/>
              <a:t>800G Ethernet port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4800" dirty="0"/>
              <a:t>Additional side-band</a:t>
            </a:r>
          </a:p>
        </p:txBody>
      </p:sp>
    </p:spTree>
    <p:extLst>
      <p:ext uri="{BB962C8B-B14F-4D97-AF65-F5344CB8AC3E}">
        <p14:creationId xmlns:p14="http://schemas.microsoft.com/office/powerpoint/2010/main" val="487281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1588D5-5DA5-456C-9B59-4334504FAE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5" t="14351" r="16100" b="24658"/>
          <a:stretch/>
        </p:blipFill>
        <p:spPr>
          <a:xfrm>
            <a:off x="2556589" y="8238546"/>
            <a:ext cx="10338317" cy="507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84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A77E-06DC-46D7-969D-89221697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 feedback throughout the year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E0DC40-7579-4689-B6B6-C1AF2C3AE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095" y="2305254"/>
            <a:ext cx="8276619" cy="96334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D758EB-FC42-4CC8-B74C-676C72099A73}"/>
              </a:ext>
            </a:extLst>
          </p:cNvPr>
          <p:cNvSpPr txBox="1"/>
          <p:nvPr/>
        </p:nvSpPr>
        <p:spPr>
          <a:xfrm>
            <a:off x="13120914" y="6319391"/>
            <a:ext cx="84618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Provide your feedback at:</a:t>
            </a:r>
            <a:br>
              <a:rPr lang="en-US" sz="3200" dirty="0"/>
            </a:br>
            <a:r>
              <a:rPr lang="en-US" sz="3200" dirty="0">
                <a:hlinkClick r:id="rId3"/>
              </a:rPr>
              <a:t>https://tinyurl.com/feedback2ocpnic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5218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FE2C8-EC8E-43E3-AC55-C1B9DD8F7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Test: TSFF TTF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C3D67-34E7-4949-BC6D-908181B23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Mechanical files received. Pending mechanical engineer peer review</a:t>
            </a:r>
          </a:p>
          <a:p>
            <a:r>
              <a:rPr lang="en-US" dirty="0"/>
              <a:t>Uses existing TTF with 3 different components to convert to TSFF.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0E8268E3-2C6F-4587-80DF-A78165AFD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934" y="6675170"/>
            <a:ext cx="8160132" cy="527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618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44D94-863A-4ADC-8A58-CAA9819FA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 self-shutdown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20C68-8A75-40C6-9EFA-CF832F88E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933" y="3169497"/>
            <a:ext cx="21031199" cy="6956636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Get DMTF &amp; HW management feedback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Discussion 1: NIC self shutdown as optional feature?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Discussion 2: NIC self shutdown as threshold?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Discussion 3: If NIC self shutdown implemented, it shall provide mechanism to enable/disable the feature?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543050" lvl="1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808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44D94-863A-4ADC-8A58-CAA9819FA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 self-shutdown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20C68-8A75-40C6-9EFA-CF832F88E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576831"/>
            <a:ext cx="21031199" cy="2615656"/>
          </a:xfrm>
        </p:spPr>
        <p:txBody>
          <a:bodyPr/>
          <a:lstStyle/>
          <a:p>
            <a:r>
              <a:rPr lang="en-US" dirty="0"/>
              <a:t>Discussion 1: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NIC self shutdown as optional feature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ECD3E0-6DC7-4221-B9A3-B8A5BD6D7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425" y="4881826"/>
            <a:ext cx="9016574" cy="77210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1A8F96-7CFF-4BF3-8B6C-7F0D24FA8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0051" y="4881826"/>
            <a:ext cx="6660687" cy="88341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BE078B-ED2E-4703-A069-2B6F160D60C4}"/>
              </a:ext>
            </a:extLst>
          </p:cNvPr>
          <p:cNvSpPr txBox="1"/>
          <p:nvPr/>
        </p:nvSpPr>
        <p:spPr>
          <a:xfrm>
            <a:off x="20084143" y="3004457"/>
            <a:ext cx="3151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Keep as optional</a:t>
            </a:r>
          </a:p>
        </p:txBody>
      </p:sp>
    </p:spTree>
    <p:extLst>
      <p:ext uri="{BB962C8B-B14F-4D97-AF65-F5344CB8AC3E}">
        <p14:creationId xmlns:p14="http://schemas.microsoft.com/office/powerpoint/2010/main" val="2855931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44D94-863A-4ADC-8A58-CAA9819FA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 self-shutdown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20C68-8A75-40C6-9EFA-CF832F88E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576831"/>
            <a:ext cx="21031199" cy="2615656"/>
          </a:xfrm>
        </p:spPr>
        <p:txBody>
          <a:bodyPr/>
          <a:lstStyle/>
          <a:p>
            <a:r>
              <a:rPr lang="en-US" dirty="0"/>
              <a:t>Discussion 2: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NIC self shutdown as threshold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1A8F96-7CFF-4BF3-8B6C-7F0D24FA81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545"/>
          <a:stretch/>
        </p:blipFill>
        <p:spPr>
          <a:xfrm>
            <a:off x="7721600" y="5313708"/>
            <a:ext cx="10861150" cy="23703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9E186D-7D8E-4517-A56E-79BF4823B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588" y="8235646"/>
            <a:ext cx="11759791" cy="4921553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AA5632D-3D2F-4958-94E4-08AE5DA99E24}"/>
              </a:ext>
            </a:extLst>
          </p:cNvPr>
          <p:cNvSpPr/>
          <p:nvPr/>
        </p:nvSpPr>
        <p:spPr>
          <a:xfrm rot="5400000">
            <a:off x="17749245" y="9805671"/>
            <a:ext cx="448734" cy="2531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745A0F-1062-4469-9E4E-C611D1D1D396}"/>
              </a:ext>
            </a:extLst>
          </p:cNvPr>
          <p:cNvSpPr txBox="1"/>
          <p:nvPr/>
        </p:nvSpPr>
        <p:spPr>
          <a:xfrm>
            <a:off x="19239379" y="10897540"/>
            <a:ext cx="299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Current recommendation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735A7B9C-EA01-4653-B300-EA4EFBF02484}"/>
              </a:ext>
            </a:extLst>
          </p:cNvPr>
          <p:cNvSpPr/>
          <p:nvPr/>
        </p:nvSpPr>
        <p:spPr>
          <a:xfrm rot="5400000">
            <a:off x="22141543" y="4094545"/>
            <a:ext cx="500138" cy="117565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ACB68B-4188-4DF6-9AB9-55A672804913}"/>
              </a:ext>
            </a:extLst>
          </p:cNvPr>
          <p:cNvSpPr txBox="1"/>
          <p:nvPr/>
        </p:nvSpPr>
        <p:spPr>
          <a:xfrm>
            <a:off x="19937186" y="6106886"/>
            <a:ext cx="1665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 between to “at least”</a:t>
            </a:r>
          </a:p>
          <a:p>
            <a:endParaRPr lang="en-US" dirty="0"/>
          </a:p>
          <a:p>
            <a:r>
              <a:rPr lang="en-US" dirty="0"/>
              <a:t>Or remove this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370989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AC4C62-3DB6-45A5-AA9A-E07143A19F88}"/>
              </a:ext>
            </a:extLst>
          </p:cNvPr>
          <p:cNvGrpSpPr/>
          <p:nvPr/>
        </p:nvGrpSpPr>
        <p:grpSpPr>
          <a:xfrm>
            <a:off x="20651903" y="230060"/>
            <a:ext cx="3284100" cy="3812200"/>
            <a:chOff x="20651903" y="230060"/>
            <a:chExt cx="3284100" cy="3812200"/>
          </a:xfrm>
        </p:grpSpPr>
        <p:pic>
          <p:nvPicPr>
            <p:cNvPr id="7" name="Google Shape;57;p13">
              <a:extLst>
                <a:ext uri="{FF2B5EF4-FFF2-40B4-BE49-F238E27FC236}">
                  <a16:creationId xmlns:a16="http://schemas.microsoft.com/office/drawing/2014/main" id="{B8DCF3B2-9C82-409C-9BF5-8FE2A98FFF09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0832515" y="230060"/>
              <a:ext cx="2954525" cy="2954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58;p13">
              <a:extLst>
                <a:ext uri="{FF2B5EF4-FFF2-40B4-BE49-F238E27FC236}">
                  <a16:creationId xmlns:a16="http://schemas.microsoft.com/office/drawing/2014/main" id="{204DAFB5-094E-4170-A9BA-49F3DF8C2BD0}"/>
                </a:ext>
              </a:extLst>
            </p:cNvPr>
            <p:cNvSpPr/>
            <p:nvPr/>
          </p:nvSpPr>
          <p:spPr>
            <a:xfrm>
              <a:off x="20651903" y="3338760"/>
              <a:ext cx="3284100" cy="703500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wrap="square" lIns="91400" tIns="45725" rIns="91400" bIns="45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Source Sans Pro"/>
                <a:buNone/>
              </a:pPr>
              <a:r>
                <a:rPr lang="en-US" sz="3600" b="0" i="0" u="none" strike="noStrike" cap="none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SERVER</a:t>
              </a:r>
              <a:endParaRPr sz="3600" b="0" i="0" u="none" strike="noStrike" cap="none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666A4FD-4D8D-4DFC-81DF-16356EA27581}"/>
              </a:ext>
            </a:extLst>
          </p:cNvPr>
          <p:cNvSpPr txBox="1"/>
          <p:nvPr/>
        </p:nvSpPr>
        <p:spPr>
          <a:xfrm>
            <a:off x="1488231" y="4042260"/>
            <a:ext cx="15418837" cy="587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8000" dirty="0"/>
              <a:t>OCP NIC Community Update</a:t>
            </a:r>
            <a:br>
              <a:rPr lang="en-US" sz="8000" dirty="0"/>
            </a:br>
            <a:r>
              <a:rPr lang="en-US" sz="8000" dirty="0"/>
              <a:t>April 2022</a:t>
            </a:r>
            <a:br>
              <a:rPr lang="en-US" sz="8000" dirty="0"/>
            </a:br>
            <a:br>
              <a:rPr lang="en-US" sz="18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r>
              <a:rPr lang="en-US" sz="3200" dirty="0"/>
              <a:t>Sub-group Project wiki:  </a:t>
            </a:r>
            <a:r>
              <a:rPr lang="en-US" sz="3200" dirty="0">
                <a:hlinkClick r:id="rId3"/>
              </a:rPr>
              <a:t>https://www.opencompute.org/wiki/Server/Mezz</a:t>
            </a:r>
            <a:br>
              <a:rPr lang="en-US" sz="3200" dirty="0"/>
            </a:br>
            <a:endParaRPr lang="en-US" sz="3200" dirty="0"/>
          </a:p>
          <a:p>
            <a:pPr marL="0" lvl="0" indent="0">
              <a:lnSpc>
                <a:spcPct val="70000"/>
              </a:lnSpc>
              <a:spcBef>
                <a:spcPts val="1800"/>
              </a:spcBef>
              <a:buClr>
                <a:srgbClr val="FF0000"/>
              </a:buClr>
              <a:buSzPts val="3600"/>
            </a:pPr>
            <a:r>
              <a:rPr lang="en-US" sz="3200" dirty="0"/>
              <a:t>Mailing List: </a:t>
            </a:r>
            <a:r>
              <a:rPr lang="en-US" sz="3200" dirty="0">
                <a:hlinkClick r:id="rId4"/>
              </a:rPr>
              <a:t>https://ocp-all.groups.io/g/OCP-NIC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41E7DE-721C-4522-8833-70548689F2D7}"/>
              </a:ext>
            </a:extLst>
          </p:cNvPr>
          <p:cNvGrpSpPr/>
          <p:nvPr/>
        </p:nvGrpSpPr>
        <p:grpSpPr>
          <a:xfrm>
            <a:off x="20651903" y="4042260"/>
            <a:ext cx="3422802" cy="3754385"/>
            <a:chOff x="4123142" y="4885516"/>
            <a:chExt cx="3422802" cy="3754385"/>
          </a:xfrm>
        </p:grpSpPr>
        <p:pic>
          <p:nvPicPr>
            <p:cNvPr id="11" name="Picture 10" descr="A circuit board&#10;&#10;Description automatically generated">
              <a:extLst>
                <a:ext uri="{FF2B5EF4-FFF2-40B4-BE49-F238E27FC236}">
                  <a16:creationId xmlns:a16="http://schemas.microsoft.com/office/drawing/2014/main" id="{F6E37A53-D2EE-4C62-9A7C-B339CBCB9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23142" y="4885516"/>
              <a:ext cx="3422802" cy="3422802"/>
            </a:xfrm>
            <a:prstGeom prst="rect">
              <a:avLst/>
            </a:prstGeom>
          </p:spPr>
        </p:pic>
        <p:sp>
          <p:nvSpPr>
            <p:cNvPr id="12" name="Google Shape;139;p21">
              <a:extLst>
                <a:ext uri="{FF2B5EF4-FFF2-40B4-BE49-F238E27FC236}">
                  <a16:creationId xmlns:a16="http://schemas.microsoft.com/office/drawing/2014/main" id="{86E2F441-AADB-4594-8C42-929557CFAAA3}"/>
                </a:ext>
              </a:extLst>
            </p:cNvPr>
            <p:cNvSpPr/>
            <p:nvPr/>
          </p:nvSpPr>
          <p:spPr>
            <a:xfrm>
              <a:off x="4211413" y="7976734"/>
              <a:ext cx="3205640" cy="663167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wrap="square" lIns="91400" tIns="45725" rIns="91400" bIns="45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Source Sans Pro"/>
                <a:buNone/>
              </a:pPr>
              <a:r>
                <a:rPr lang="en-US" sz="3600" b="0" i="0" u="none" strike="noStrike" cap="none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NIC3.0</a:t>
              </a:r>
              <a:endParaRPr sz="3600" b="0" i="0" u="none" strike="noStrike" cap="none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7563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44D94-863A-4ADC-8A58-CAA9819FA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 self-shutdown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20C68-8A75-40C6-9EFA-CF832F88E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576831"/>
            <a:ext cx="21031199" cy="2615656"/>
          </a:xfrm>
        </p:spPr>
        <p:txBody>
          <a:bodyPr/>
          <a:lstStyle/>
          <a:p>
            <a:r>
              <a:rPr lang="en-US" dirty="0"/>
              <a:t>Discussion 3: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If NIC self shutdown implemented, it shall provide mechanism to enable/disable the feature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DBEC8E-012E-4646-98E1-DB7A5A3B38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398" b="-2006"/>
          <a:stretch/>
        </p:blipFill>
        <p:spPr>
          <a:xfrm>
            <a:off x="6698718" y="6637867"/>
            <a:ext cx="1021949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07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DBE3-885C-42C7-BDEB-41F19E21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8ED4B-FBCA-4103-A774-398BAE09D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3386829"/>
            <a:ext cx="21031199" cy="7211358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OCP Tech Week 2022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SI Test Fixture Update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Thermal Test Fixture Update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PCIe Gen6 connector analysis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NCSI OOB landscape 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32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DBE3-885C-42C7-BDEB-41F19E21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OCP Tech Week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8ED4B-FBCA-4103-A774-398BAE09D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2527292"/>
            <a:ext cx="21031199" cy="9561075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OCP Foundation Month-long Tech Week workshop 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2-days for Server Workgroup and its sub-groups on 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dirty="0"/>
              <a:t>4/26 (Day 1): OCP NIC, OAI, HPC &amp; ODSA  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dirty="0"/>
              <a:t>4/27 (Day 2): Modularity standardization, DC-MHS, DC-SCM 2.0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dirty="0"/>
              <a:t>8.30am to 11.30am PT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Registration: 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2800" dirty="0">
                <a:hlinkClick r:id="rId2"/>
              </a:rPr>
              <a:t>https://www.eventbrite.com/e/ocp-tech-talks-server-sessions-1-2-april-26-27-830-1130ampt-registration-277678081617</a:t>
            </a:r>
            <a:endParaRPr lang="en-US" sz="2800" dirty="0"/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2800" dirty="0">
                <a:hlinkClick r:id="rId3"/>
              </a:rPr>
              <a:t>https://tinyurl.com/ocptechweek2022</a:t>
            </a:r>
            <a:r>
              <a:rPr lang="en-US" sz="2800" dirty="0"/>
              <a:t> </a:t>
            </a:r>
            <a:endParaRPr lang="en-US" sz="7200" dirty="0"/>
          </a:p>
          <a:p>
            <a:pPr marL="1543050" lvl="1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543050" lvl="1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47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DBE3-885C-42C7-BDEB-41F19E21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OCP Tech Week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8ED4B-FBCA-4103-A774-398BAE09D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2527292"/>
            <a:ext cx="21031199" cy="9561075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OCP NIC presentation: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dirty="0"/>
              <a:t>OCP NIC Next-Gen Trends</a:t>
            </a:r>
          </a:p>
          <a:p>
            <a:pPr marL="2457450" lvl="3" indent="-857250">
              <a:buFont typeface="Arial" panose="020B0604020202020204" pitchFamily="34" charset="0"/>
              <a:buChar char="•"/>
            </a:pPr>
            <a:r>
              <a:rPr lang="en-US" dirty="0"/>
              <a:t>Speeds, Form Factor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dirty="0"/>
              <a:t>Thermal Test Fixture PCIe Gen5 support (tentative)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dirty="0"/>
              <a:t>?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dirty="0"/>
              <a:t>?  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543050" lvl="1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093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A77E-06DC-46D7-969D-89221697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/>
              <a:t>SI PCIe Gen5 test fixture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0BAF0-0453-4746-9751-D10692DBE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399" y="2778949"/>
            <a:ext cx="14017060" cy="8853418"/>
          </a:xfrm>
        </p:spPr>
        <p:txBody>
          <a:bodyPr wrap="square" anchor="t">
            <a:normAutofit fontScale="92500" lnSpcReduction="10000"/>
          </a:bodyPr>
          <a:lstStyle/>
          <a:p>
            <a:pPr marL="228600" indent="0"/>
            <a:r>
              <a:rPr lang="en-US" dirty="0"/>
              <a:t>CLB Gen5 status: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 dirty="0" err="1"/>
              <a:t>Gerbered</a:t>
            </a:r>
            <a:r>
              <a:rPr lang="en-US" sz="4800" dirty="0"/>
              <a:t> in January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 dirty="0"/>
              <a:t>PCB arrived at assembler mid-March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 dirty="0"/>
              <a:t>Assembled units arrived end-of-March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 dirty="0"/>
              <a:t>Preliminary results ~ mid-April</a:t>
            </a:r>
          </a:p>
          <a:p>
            <a:pPr marL="228600" indent="0"/>
            <a:endParaRPr lang="en-US" dirty="0"/>
          </a:p>
          <a:p>
            <a:pPr marL="228600" indent="0"/>
            <a:r>
              <a:rPr lang="en-US" dirty="0"/>
              <a:t>CBB Gen 5 Status: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 dirty="0"/>
              <a:t>Based on Gen4 design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 dirty="0"/>
              <a:t>Updates to align with PCI CEM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 dirty="0"/>
              <a:t>To be staffed within Dell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2C4DF2-FE89-435E-A69E-6DD1CF10C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3189" y="2668270"/>
            <a:ext cx="7130074" cy="39519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6F2B7B-06D1-4FA6-A8EF-C48BED2A9CBC}"/>
              </a:ext>
            </a:extLst>
          </p:cNvPr>
          <p:cNvSpPr txBox="1"/>
          <p:nvPr/>
        </p:nvSpPr>
        <p:spPr>
          <a:xfrm>
            <a:off x="18135087" y="2326276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/>
              <a:t>Netlist block diagram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259D99-31B0-4C29-84BD-B6D76326E8DD}"/>
              </a:ext>
            </a:extLst>
          </p:cNvPr>
          <p:cNvSpPr txBox="1"/>
          <p:nvPr/>
        </p:nvSpPr>
        <p:spPr>
          <a:xfrm>
            <a:off x="17714829" y="6978088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/>
              <a:t>OCP3 SFF CLB Gen5 ECAD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AC8DE0-77C2-4439-A71C-74D5A1410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8304" y="7452986"/>
            <a:ext cx="6273134" cy="47560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2AF5E20-71D8-4D7F-9DE0-5CF0F1391D94}"/>
              </a:ext>
            </a:extLst>
          </p:cNvPr>
          <p:cNvSpPr txBox="1"/>
          <p:nvPr/>
        </p:nvSpPr>
        <p:spPr>
          <a:xfrm>
            <a:off x="18599686" y="8855167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Calibration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7AA15-D1AC-47A0-9A9C-7909690A4CB3}"/>
              </a:ext>
            </a:extLst>
          </p:cNvPr>
          <p:cNvSpPr txBox="1"/>
          <p:nvPr/>
        </p:nvSpPr>
        <p:spPr>
          <a:xfrm>
            <a:off x="16578251" y="9675122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CLB board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E05C93-FB2F-477D-BCB8-B8A3854765DD}"/>
              </a:ext>
            </a:extLst>
          </p:cNvPr>
          <p:cNvSpPr txBox="1"/>
          <p:nvPr/>
        </p:nvSpPr>
        <p:spPr>
          <a:xfrm>
            <a:off x="18135087" y="12266590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Impedance Coupon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1AF4E5-0122-4A7F-A551-2360FF79B557}"/>
              </a:ext>
            </a:extLst>
          </p:cNvPr>
          <p:cNvSpPr txBox="1"/>
          <p:nvPr/>
        </p:nvSpPr>
        <p:spPr>
          <a:xfrm>
            <a:off x="20231034" y="9723794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CLB board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CA054B-C7AA-482F-8BFA-2DFD3B7D4311}"/>
              </a:ext>
            </a:extLst>
          </p:cNvPr>
          <p:cNvSpPr txBox="1"/>
          <p:nvPr/>
        </p:nvSpPr>
        <p:spPr>
          <a:xfrm>
            <a:off x="21110448" y="187708"/>
            <a:ext cx="327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Presenter: Jason Rock (Dell)</a:t>
            </a:r>
          </a:p>
        </p:txBody>
      </p:sp>
    </p:spTree>
    <p:extLst>
      <p:ext uri="{BB962C8B-B14F-4D97-AF65-F5344CB8AC3E}">
        <p14:creationId xmlns:p14="http://schemas.microsoft.com/office/powerpoint/2010/main" val="865358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A77E-06DC-46D7-969D-89221697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PCIe Gen5 thermal test fixture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0BAF0-0453-4746-9751-D10692DBE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399" y="2778949"/>
            <a:ext cx="14017060" cy="6276151"/>
          </a:xfrm>
        </p:spPr>
        <p:txBody>
          <a:bodyPr wrap="square" anchor="t">
            <a:normAutofit fontScale="92500"/>
          </a:bodyPr>
          <a:lstStyle/>
          <a:p>
            <a:pPr marL="228600" indent="0"/>
            <a:r>
              <a:rPr lang="en-US" dirty="0"/>
              <a:t>Much of the existing TTF can be re-used based on simulation *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 dirty="0"/>
              <a:t>Mechanicals not impacted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 dirty="0"/>
              <a:t>PCB designed to support PCIe Gen5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 dirty="0"/>
              <a:t>* PCIE-C (cable assembly</a:t>
            </a:r>
            <a:r>
              <a:rPr lang="en-US" sz="4800"/>
              <a:t>) must be rated </a:t>
            </a:r>
            <a:r>
              <a:rPr lang="en-US" sz="4800" dirty="0"/>
              <a:t>and sourced for PCIe Gen5 lane speed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 dirty="0"/>
              <a:t>Lab experimentation required to confirm simulation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6F2B7B-06D1-4FA6-A8EF-C48BED2A9CBC}"/>
              </a:ext>
            </a:extLst>
          </p:cNvPr>
          <p:cNvSpPr txBox="1"/>
          <p:nvPr/>
        </p:nvSpPr>
        <p:spPr>
          <a:xfrm>
            <a:off x="18135087" y="2326276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/>
              <a:t>OCP NIC 3.0 TTF in use</a:t>
            </a:r>
          </a:p>
        </p:txBody>
      </p:sp>
      <p:pic>
        <p:nvPicPr>
          <p:cNvPr id="6" name="Picture 5" descr="A picture containing text, indoor, table, worktable&#10;&#10;Description automatically generated">
            <a:extLst>
              <a:ext uri="{FF2B5EF4-FFF2-40B4-BE49-F238E27FC236}">
                <a16:creationId xmlns:a16="http://schemas.microsoft.com/office/drawing/2014/main" id="{7FD6CA16-2AE6-4958-B795-A4F49A674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817" y="2778949"/>
            <a:ext cx="6166714" cy="4114800"/>
          </a:xfrm>
          <a:prstGeom prst="rect">
            <a:avLst/>
          </a:prstGeom>
        </p:spPr>
      </p:pic>
      <p:pic>
        <p:nvPicPr>
          <p:cNvPr id="1028" name="Picture 4" descr="PCI Express® Jumper Cable Assemblies">
            <a:extLst>
              <a:ext uri="{FF2B5EF4-FFF2-40B4-BE49-F238E27FC236}">
                <a16:creationId xmlns:a16="http://schemas.microsoft.com/office/drawing/2014/main" id="{D8DB58E6-F95F-4C11-9A30-682A7B745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4013" y="8106582"/>
            <a:ext cx="5069007" cy="380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29E75C4-65A4-4A48-9E91-450A01563AC4}"/>
              </a:ext>
            </a:extLst>
          </p:cNvPr>
          <p:cNvSpPr txBox="1"/>
          <p:nvPr/>
        </p:nvSpPr>
        <p:spPr>
          <a:xfrm>
            <a:off x="17534107" y="8072464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/>
              <a:t>Example cable assembly from </a:t>
            </a:r>
            <a:r>
              <a:rPr lang="en-US" sz="1800" u="sng" dirty="0" err="1"/>
              <a:t>Samtec</a:t>
            </a:r>
            <a:endParaRPr lang="en-US" sz="1800" u="sng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7A22BF-8CAE-41CB-A2DE-477FC13BD0D3}"/>
              </a:ext>
            </a:extLst>
          </p:cNvPr>
          <p:cNvSpPr txBox="1"/>
          <p:nvPr/>
        </p:nvSpPr>
        <p:spPr>
          <a:xfrm>
            <a:off x="20250391" y="11509256"/>
            <a:ext cx="18726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 dirty="0"/>
              <a:t>* Image sourced from </a:t>
            </a:r>
            <a:r>
              <a:rPr lang="en-US" sz="1000" u="sng" dirty="0" err="1"/>
              <a:t>Samtec</a:t>
            </a:r>
            <a:endParaRPr lang="en-US" sz="1000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EBDE01-4B68-48C7-B19D-774A8C1649D6}"/>
              </a:ext>
            </a:extLst>
          </p:cNvPr>
          <p:cNvSpPr txBox="1"/>
          <p:nvPr/>
        </p:nvSpPr>
        <p:spPr>
          <a:xfrm>
            <a:off x="21110448" y="187708"/>
            <a:ext cx="327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Presenter: Jason Rock (Dell)</a:t>
            </a:r>
          </a:p>
        </p:txBody>
      </p:sp>
    </p:spTree>
    <p:extLst>
      <p:ext uri="{BB962C8B-B14F-4D97-AF65-F5344CB8AC3E}">
        <p14:creationId xmlns:p14="http://schemas.microsoft.com/office/powerpoint/2010/main" val="1476767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7;p13">
            <a:extLst>
              <a:ext uri="{FF2B5EF4-FFF2-40B4-BE49-F238E27FC236}">
                <a16:creationId xmlns:a16="http://schemas.microsoft.com/office/drawing/2014/main" id="{B8DCF3B2-9C82-409C-9BF5-8FE2A98FFF0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832515" y="230060"/>
            <a:ext cx="2954525" cy="29545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8;p13">
            <a:extLst>
              <a:ext uri="{FF2B5EF4-FFF2-40B4-BE49-F238E27FC236}">
                <a16:creationId xmlns:a16="http://schemas.microsoft.com/office/drawing/2014/main" id="{204DAFB5-094E-4170-A9BA-49F3DF8C2BD0}"/>
              </a:ext>
            </a:extLst>
          </p:cNvPr>
          <p:cNvSpPr/>
          <p:nvPr/>
        </p:nvSpPr>
        <p:spPr>
          <a:xfrm>
            <a:off x="20651903" y="3338760"/>
            <a:ext cx="3284100" cy="703500"/>
          </a:xfrm>
          <a:prstGeom prst="roundRect">
            <a:avLst>
              <a:gd name="adj" fmla="val 16667"/>
            </a:avLst>
          </a:prstGeom>
          <a:solidFill>
            <a:srgbClr val="8DC73E"/>
          </a:solidFill>
          <a:ln>
            <a:noFill/>
          </a:ln>
        </p:spPr>
        <p:txBody>
          <a:bodyPr spcFirstLastPara="1" wrap="square" lIns="91400" tIns="45725" rIns="91400" bIns="4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Source Sans Pro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SERVER</a:t>
            </a:r>
            <a:endParaRPr sz="3600" b="0" i="0" u="none" strike="noStrike" cap="none">
              <a:solidFill>
                <a:srgbClr val="5F6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66A4FD-4D8D-4DFC-81DF-16356EA27581}"/>
              </a:ext>
            </a:extLst>
          </p:cNvPr>
          <p:cNvSpPr txBox="1"/>
          <p:nvPr/>
        </p:nvSpPr>
        <p:spPr>
          <a:xfrm>
            <a:off x="1488231" y="4042260"/>
            <a:ext cx="1541883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8000" dirty="0"/>
              <a:t>SNIA SFF TA-1002 Connector SI Requirements For OCP NIC 3.0 PCIe6 Speed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41E7DE-721C-4522-8833-70548689F2D7}"/>
              </a:ext>
            </a:extLst>
          </p:cNvPr>
          <p:cNvGrpSpPr/>
          <p:nvPr/>
        </p:nvGrpSpPr>
        <p:grpSpPr>
          <a:xfrm>
            <a:off x="20651903" y="4042260"/>
            <a:ext cx="3422802" cy="3754385"/>
            <a:chOff x="4123142" y="4885516"/>
            <a:chExt cx="3422802" cy="3754385"/>
          </a:xfrm>
        </p:grpSpPr>
        <p:pic>
          <p:nvPicPr>
            <p:cNvPr id="11" name="Picture 10" descr="A circuit board&#10;&#10;Description automatically generated">
              <a:extLst>
                <a:ext uri="{FF2B5EF4-FFF2-40B4-BE49-F238E27FC236}">
                  <a16:creationId xmlns:a16="http://schemas.microsoft.com/office/drawing/2014/main" id="{F6E37A53-D2EE-4C62-9A7C-B339CBCB9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3142" y="4885516"/>
              <a:ext cx="3422802" cy="3422802"/>
            </a:xfrm>
            <a:prstGeom prst="rect">
              <a:avLst/>
            </a:prstGeom>
          </p:spPr>
        </p:pic>
        <p:sp>
          <p:nvSpPr>
            <p:cNvPr id="12" name="Google Shape;139;p21">
              <a:extLst>
                <a:ext uri="{FF2B5EF4-FFF2-40B4-BE49-F238E27FC236}">
                  <a16:creationId xmlns:a16="http://schemas.microsoft.com/office/drawing/2014/main" id="{86E2F441-AADB-4594-8C42-929557CFAAA3}"/>
                </a:ext>
              </a:extLst>
            </p:cNvPr>
            <p:cNvSpPr/>
            <p:nvPr/>
          </p:nvSpPr>
          <p:spPr>
            <a:xfrm>
              <a:off x="4211413" y="7976734"/>
              <a:ext cx="3205640" cy="663167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wrap="square" lIns="91400" tIns="45725" rIns="91400" bIns="45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Source Sans Pro"/>
                <a:buNone/>
              </a:pPr>
              <a:r>
                <a:rPr lang="en-US" sz="3600" b="0" i="0" u="none" strike="noStrike" cap="none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NIC3.0</a:t>
              </a:r>
              <a:endParaRPr sz="3600" b="0" i="0" u="none" strike="noStrike" cap="none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4CBE252-0BD2-4209-B7B9-5F5C0C4122F6}"/>
              </a:ext>
            </a:extLst>
          </p:cNvPr>
          <p:cNvSpPr txBox="1"/>
          <p:nvPr/>
        </p:nvSpPr>
        <p:spPr>
          <a:xfrm>
            <a:off x="1783080" y="8915400"/>
            <a:ext cx="27270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Amphenol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3DBAFC-2A9F-4A46-BA12-EECF4DF229EE}"/>
              </a:ext>
            </a:extLst>
          </p:cNvPr>
          <p:cNvSpPr txBox="1"/>
          <p:nvPr/>
        </p:nvSpPr>
        <p:spPr>
          <a:xfrm>
            <a:off x="20427696" y="75885"/>
            <a:ext cx="395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Presenter: Zhineng Fan (Amphenol)</a:t>
            </a:r>
          </a:p>
        </p:txBody>
      </p:sp>
    </p:spTree>
    <p:extLst>
      <p:ext uri="{BB962C8B-B14F-4D97-AF65-F5344CB8AC3E}">
        <p14:creationId xmlns:p14="http://schemas.microsoft.com/office/powerpoint/2010/main" val="2208346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DBE3-885C-42C7-BDEB-41F19E21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8ED4B-FBCA-4103-A774-398BAE09D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3386829"/>
            <a:ext cx="21031199" cy="7211358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6000" dirty="0"/>
              <a:t>OCP NIC start looking at PCIe6 64G PAM4 speed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6000" dirty="0"/>
              <a:t>NIC interface connector follows SNIA SFF TA-1002 spec 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6000" dirty="0"/>
              <a:t>SNIA SFF TA-1002 did not specify 64G PAM4 connector SI requirements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6000" dirty="0"/>
              <a:t>SNIA SFF TA-1002 specified 56G PAM4, 32G NRZ, 56G NRZ and 112G PAM4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5B4064-8C70-4695-829F-C0F4BE126535}"/>
              </a:ext>
            </a:extLst>
          </p:cNvPr>
          <p:cNvSpPr txBox="1"/>
          <p:nvPr/>
        </p:nvSpPr>
        <p:spPr>
          <a:xfrm>
            <a:off x="20427696" y="75885"/>
            <a:ext cx="395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Presenter: Zhineng Fan (Amphenol)</a:t>
            </a:r>
          </a:p>
        </p:txBody>
      </p:sp>
    </p:spTree>
    <p:extLst>
      <p:ext uri="{BB962C8B-B14F-4D97-AF65-F5344CB8AC3E}">
        <p14:creationId xmlns:p14="http://schemas.microsoft.com/office/powerpoint/2010/main" val="2706652207"/>
      </p:ext>
    </p:extLst>
  </p:cSld>
  <p:clrMapOvr>
    <a:masterClrMapping/>
  </p:clrMapOvr>
</p:sld>
</file>

<file path=ppt/theme/theme1.xml><?xml version="1.0" encoding="utf-8"?>
<a:theme xmlns:a="http://schemas.openxmlformats.org/drawingml/2006/main" name="OCP Template">
  <a:themeElements>
    <a:clrScheme name="OCP Template">
      <a:dk1>
        <a:srgbClr val="5F6061"/>
      </a:dk1>
      <a:lt1>
        <a:srgbClr val="613202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P Template">
  <a:themeElements>
    <a:clrScheme name="OCP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98273B7026494185AEAF1BF6489F30" ma:contentTypeVersion="6" ma:contentTypeDescription="Create a new document." ma:contentTypeScope="" ma:versionID="3000c23c33181dee9dfeb29ef80e457e">
  <xsd:schema xmlns:xsd="http://www.w3.org/2001/XMLSchema" xmlns:xs="http://www.w3.org/2001/XMLSchema" xmlns:p="http://schemas.microsoft.com/office/2006/metadata/properties" xmlns:ns2="9fef6069-47b5-48fe-b2a8-48bf8e10de3e" xmlns:ns3="c4bf2cc7-50e3-45df-95d9-4856a06d5cbd" targetNamespace="http://schemas.microsoft.com/office/2006/metadata/properties" ma:root="true" ma:fieldsID="f5d47a4d9715220a65bd3d00d49fe9b9" ns2:_="" ns3:_="">
    <xsd:import namespace="9fef6069-47b5-48fe-b2a8-48bf8e10de3e"/>
    <xsd:import namespace="c4bf2cc7-50e3-45df-95d9-4856a06d5c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f6069-47b5-48fe-b2a8-48bf8e10de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f2cc7-50e3-45df-95d9-4856a06d5c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9D1E5B-2CF2-4077-88A2-99CA5732F4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4357FE-37B1-4DF3-BDD0-5CF835984208}">
  <ds:schemaRefs>
    <ds:schemaRef ds:uri="9fef6069-47b5-48fe-b2a8-48bf8e10de3e"/>
    <ds:schemaRef ds:uri="c4bf2cc7-50e3-45df-95d9-4856a06d5cb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EA46322-0084-4039-8155-275F837E2C83}">
  <ds:schemaRefs>
    <ds:schemaRef ds:uri="9fef6069-47b5-48fe-b2a8-48bf8e10de3e"/>
    <ds:schemaRef ds:uri="c4bf2cc7-50e3-45df-95d9-4856a06d5cb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102697</TotalTime>
  <Words>657</Words>
  <Application>Microsoft Office PowerPoint</Application>
  <PresentationFormat>Custom</PresentationFormat>
  <Paragraphs>120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Source Sans Pro</vt:lpstr>
      <vt:lpstr>Arial</vt:lpstr>
      <vt:lpstr>Calibri</vt:lpstr>
      <vt:lpstr>OCP Template</vt:lpstr>
      <vt:lpstr>Custom Design</vt:lpstr>
      <vt:lpstr>PowerPoint Presentation</vt:lpstr>
      <vt:lpstr>PowerPoint Presentation</vt:lpstr>
      <vt:lpstr>Agenda</vt:lpstr>
      <vt:lpstr>OCP Tech Week 2022</vt:lpstr>
      <vt:lpstr>OCP Tech Week 2022</vt:lpstr>
      <vt:lpstr>SI PCIe Gen5 test fixture update</vt:lpstr>
      <vt:lpstr>PCIe Gen5 thermal test fixture update</vt:lpstr>
      <vt:lpstr>PowerPoint Presentation</vt:lpstr>
      <vt:lpstr>Background</vt:lpstr>
      <vt:lpstr>SNIA SFF TA-1002 Connector SI Requirements</vt:lpstr>
      <vt:lpstr>Insertion Loss and Xtalk</vt:lpstr>
      <vt:lpstr>NCSI sideband landscape</vt:lpstr>
      <vt:lpstr>Discussion bin list</vt:lpstr>
      <vt:lpstr>PowerPoint Presentation</vt:lpstr>
      <vt:lpstr>Gather feedback throughout the year</vt:lpstr>
      <vt:lpstr>Thermal Test: TSFF TTF Status</vt:lpstr>
      <vt:lpstr>NIC self-shutdown discussion</vt:lpstr>
      <vt:lpstr>NIC self-shutdown discussion</vt:lpstr>
      <vt:lpstr>NIC self-shutdown discussion</vt:lpstr>
      <vt:lpstr>NIC self-shutdown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Damien Weng Kong Chong</dc:creator>
  <cp:lastModifiedBy>Damien Weng Kong Chong</cp:lastModifiedBy>
  <cp:revision>48</cp:revision>
  <dcterms:created xsi:type="dcterms:W3CDTF">2021-04-03T06:06:31Z</dcterms:created>
  <dcterms:modified xsi:type="dcterms:W3CDTF">2022-04-25T03:23:57Z</dcterms:modified>
</cp:coreProperties>
</file>