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5"/>
  </p:notesMasterIdLst>
  <p:sldIdLst>
    <p:sldId id="269" r:id="rId6"/>
    <p:sldId id="272" r:id="rId7"/>
    <p:sldId id="274" r:id="rId8"/>
    <p:sldId id="367" r:id="rId9"/>
    <p:sldId id="368" r:id="rId10"/>
    <p:sldId id="363" r:id="rId11"/>
    <p:sldId id="273" r:id="rId12"/>
    <p:sldId id="366" r:id="rId13"/>
    <p:sldId id="362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ightSansLFPro" panose="02000506030000020004" pitchFamily="50" charset="0"/>
      <p:regular r:id="rId20"/>
      <p:bold r:id="rId21"/>
      <p:italic r:id="rId22"/>
      <p:boldItalic r:id="rId23"/>
    </p:embeddedFont>
    <p:embeddedFont>
      <p:font typeface="FreightSansLFPro Med" panose="02000606030000020004" pitchFamily="50" charset="0"/>
      <p:regular r:id="rId24"/>
      <p:italic r:id="rId25"/>
    </p:embeddedFont>
    <p:embeddedFont>
      <p:font typeface="FreightSansLFPro SmBd" panose="02000503040000020004" pitchFamily="50" charset="0"/>
      <p:bold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42" d="100"/>
          <a:sy n="42" d="100"/>
        </p:scale>
        <p:origin x="120" y="240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651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October 2021</a:t>
            </a:r>
            <a:br>
              <a:rPr lang="en-US" sz="8000" dirty="0"/>
            </a:br>
            <a:r>
              <a:rPr lang="en-US" sz="8000" dirty="0"/>
              <a:t>for Server Workgroup</a:t>
            </a: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TSFF 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SI test fixture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EEF3-0822-4763-8483-98102EBB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Experience Lab Demo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5F8451-6591-4AEE-AB80-D5F23B3F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"/>
          <a:stretch/>
        </p:blipFill>
        <p:spPr>
          <a:xfrm>
            <a:off x="235974" y="2270549"/>
            <a:ext cx="23962528" cy="114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2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34B7-1060-4BDC-98D1-DC9C9238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TSFF thermal test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7FA1-297A-4B0C-8861-5C642FD4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3389630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files completed. It is under-review.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Uses existing TTF with 3 different components to convert to TSFF.</a:t>
            </a:r>
          </a:p>
          <a:p>
            <a:pPr marL="228600" indent="0"/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76D2CD4-2EEB-498D-B2BD-1B1EF42F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23" y="6272743"/>
            <a:ext cx="9255554" cy="59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8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8BC1AD-77C0-4EC0-A521-82622303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806" y="7500522"/>
            <a:ext cx="6289723" cy="4539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13242099" cy="8702675"/>
          </a:xfrm>
        </p:spPr>
        <p:txBody>
          <a:bodyPr wrap="square" anchor="t">
            <a:normAutofit/>
          </a:bodyPr>
          <a:lstStyle/>
          <a:p>
            <a:pPr marL="228600" indent="0"/>
            <a:r>
              <a:rPr lang="en-US" dirty="0"/>
              <a:t>Current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Schematic netlist is done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ECAD complete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Under-going community review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In lab by EOY (pending supply)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9916508" y="778440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875431" y="940080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432267" y="1199227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528214" y="944947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67EF-93BE-4CCB-83F9-1E53F7A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Global Summit 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70271-FBF7-4438-B8C0-D5CADFCC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55" y="4369908"/>
            <a:ext cx="9581490" cy="5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27146</TotalTime>
  <Words>157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FreightSansLFPro SmBd</vt:lpstr>
      <vt:lpstr>FreightSansLFPro Semibold</vt:lpstr>
      <vt:lpstr>FreightSansLFPro Medium</vt:lpstr>
      <vt:lpstr>Source Sans Pro</vt:lpstr>
      <vt:lpstr>Arial</vt:lpstr>
      <vt:lpstr>FreightSansLFPro Med</vt:lpstr>
      <vt:lpstr>FreightSansLFPro</vt:lpstr>
      <vt:lpstr>OCP Template</vt:lpstr>
      <vt:lpstr>Custom Design</vt:lpstr>
      <vt:lpstr>PowerPoint Presentation</vt:lpstr>
      <vt:lpstr>PowerPoint Presentation</vt:lpstr>
      <vt:lpstr>Agenda</vt:lpstr>
      <vt:lpstr>OCP Experience Lab Demo</vt:lpstr>
      <vt:lpstr>TSFF thermal test fixture</vt:lpstr>
      <vt:lpstr>SI PCIe Gen5 test fixture update</vt:lpstr>
      <vt:lpstr>PowerPoint Presentation</vt:lpstr>
      <vt:lpstr>OCP Global Summit workshop</vt:lpstr>
      <vt:lpstr>Gather feedback throughout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29</cp:revision>
  <dcterms:created xsi:type="dcterms:W3CDTF">2021-04-03T06:06:31Z</dcterms:created>
  <dcterms:modified xsi:type="dcterms:W3CDTF">2021-10-27T15:36:43Z</dcterms:modified>
</cp:coreProperties>
</file>