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18"/>
  </p:notesMasterIdLst>
  <p:sldIdLst>
    <p:sldId id="256" r:id="rId3"/>
    <p:sldId id="257" r:id="rId4"/>
    <p:sldId id="296" r:id="rId5"/>
    <p:sldId id="302" r:id="rId6"/>
    <p:sldId id="297" r:id="rId7"/>
    <p:sldId id="298" r:id="rId8"/>
    <p:sldId id="299" r:id="rId9"/>
    <p:sldId id="260" r:id="rId10"/>
    <p:sldId id="295" r:id="rId11"/>
    <p:sldId id="294" r:id="rId12"/>
    <p:sldId id="303" r:id="rId13"/>
    <p:sldId id="301" r:id="rId14"/>
    <p:sldId id="286" r:id="rId15"/>
    <p:sldId id="261" r:id="rId16"/>
    <p:sldId id="300" r:id="rId17"/>
  </p:sldIdLst>
  <p:sldSz cx="24384000" cy="13716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Source Sans Pro Regular" panose="020B0503030403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 Ning" initials="JN" lastIdx="1" clrIdx="0">
    <p:extLst>
      <p:ext uri="{19B8F6BF-5375-455C-9EA6-DF929625EA0E}">
        <p15:presenceInfo xmlns:p15="http://schemas.microsoft.com/office/powerpoint/2012/main" userId="S::jian@fb.com::7fb944cb-d51d-4a20-9945-fe43a14565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C3B"/>
    <a:srgbClr val="343895"/>
    <a:srgbClr val="FFFF66"/>
    <a:srgbClr val="FFFFFF"/>
    <a:srgbClr val="3F6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2253" autoAdjust="0"/>
  </p:normalViewPr>
  <p:slideViewPr>
    <p:cSldViewPr snapToGrid="0">
      <p:cViewPr varScale="1">
        <p:scale>
          <a:sx n="49" d="100"/>
          <a:sy n="49" d="100"/>
        </p:scale>
        <p:origin x="1038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 Regular" panose="020B0503030403020204" pitchFamily="34" charset="0"/>
              <a:ea typeface="Source Sans Pro Regular" panose="020B0503030403020204" pitchFamily="34" charset="0"/>
            </a:endParaRPr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96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16742308" y="12435705"/>
            <a:ext cx="7328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00" y="-66375"/>
            <a:ext cx="24460200" cy="138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2">
  <p:cSld name="OCP17 End Bumper copy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mailto:ashdhir@fb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lad@mellanox.com" TargetMode="External"/><Relationship Id="rId2" Type="http://schemas.openxmlformats.org/officeDocument/2006/relationships/hyperlink" Target="mailto:april.e.fisher@intel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opencompute.org/summit/global-summit/ocp-experience-lab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compute.org/summit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p-all.groups.io/g/OCP-NI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#Updated_Specification_Do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ol.unh.edu/solutions/test-tools/ocp-pcie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1B8C-E776-445C-BC24-9610DD97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PCIe Gen5 on OCP NIC 3.0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65249-0485-4161-8628-282A56AB5A2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4400" y="3677920"/>
            <a:ext cx="11601450" cy="8684259"/>
          </a:xfrm>
        </p:spPr>
        <p:txBody>
          <a:bodyPr/>
          <a:lstStyle/>
          <a:p>
            <a:pPr marL="800100" indent="-571500">
              <a:buFontTx/>
              <a:buChar char="-"/>
            </a:pPr>
            <a:r>
              <a:rPr lang="en-US" sz="4000" dirty="0"/>
              <a:t>OCP NIC 3.0 has provision for PCIe Gen5 during connector selection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Current spec covers Gen4 and follows CEM spec for insertion loss budgeting after discussion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Gen5 is supported by connector. Similar definition need to be in place. SI workgroup is working on this topic.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If you are interested to join this work, please reach out to </a:t>
            </a:r>
            <a:r>
              <a:rPr lang="de-DE" sz="4000" dirty="0"/>
              <a:t>Samit Ashdhir </a:t>
            </a:r>
            <a:r>
              <a:rPr lang="de-DE" sz="4000" dirty="0">
                <a:hlinkClick r:id="rId2"/>
              </a:rPr>
              <a:t>ashdhir@fb.com</a:t>
            </a:r>
            <a:r>
              <a:rPr lang="de-DE" sz="4000" dirty="0"/>
              <a:t> </a:t>
            </a:r>
            <a:endParaRPr lang="en-US" sz="3600" b="1" dirty="0"/>
          </a:p>
          <a:p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C5BC1-68CB-4EDB-967C-3FB9E703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648" y="3677920"/>
            <a:ext cx="8941951" cy="803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E5DB-EFCA-450A-A155-E5CAF780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466" y="5888294"/>
            <a:ext cx="10456313" cy="47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OCP Global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059348"/>
            <a:ext cx="21031199" cy="9084944"/>
          </a:xfrm>
        </p:spPr>
        <p:txBody>
          <a:bodyPr/>
          <a:lstStyle/>
          <a:p>
            <a:r>
              <a:rPr lang="en-US" sz="4000" b="1" dirty="0"/>
              <a:t>March 4-5, 2020 @ San Jose Convention Center</a:t>
            </a:r>
          </a:p>
          <a:p>
            <a:r>
              <a:rPr lang="en-US" sz="4000" dirty="0"/>
              <a:t>Topics submittals for the OCP NIC 3.0 Track (under review):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62E31-B9D1-48D8-A596-C40C9140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60" y="3804981"/>
            <a:ext cx="16361923" cy="81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0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OCP Experience Lab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Returning for 2020!</a:t>
            </a:r>
          </a:p>
          <a:p>
            <a:endParaRPr lang="en-US" sz="4000" dirty="0"/>
          </a:p>
          <a:p>
            <a:r>
              <a:rPr lang="en-US" sz="4000" dirty="0"/>
              <a:t>Interact with members of the OCP community </a:t>
            </a:r>
          </a:p>
          <a:p>
            <a:r>
              <a:rPr lang="en-US" sz="4000" dirty="0"/>
              <a:t>Showcase for OCP NIC 3.0 hardware</a:t>
            </a:r>
          </a:p>
          <a:p>
            <a:r>
              <a:rPr lang="en-US" sz="4000" dirty="0"/>
              <a:t>Live and static demos</a:t>
            </a:r>
          </a:p>
          <a:p>
            <a:endParaRPr lang="en-US" sz="4000" dirty="0"/>
          </a:p>
          <a:p>
            <a:r>
              <a:rPr lang="en-US" sz="4000" dirty="0"/>
              <a:t>Point of Contacts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April Fisher </a:t>
            </a:r>
            <a:r>
              <a:rPr lang="en-US" sz="4000" dirty="0">
                <a:hlinkClick r:id="rId2"/>
              </a:rPr>
              <a:t>april.e.fisher@intel.com</a:t>
            </a:r>
            <a:endParaRPr lang="en-US" sz="40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Elad Wind </a:t>
            </a:r>
            <a:r>
              <a:rPr lang="en-US" sz="4000" dirty="0">
                <a:hlinkClick r:id="rId3"/>
              </a:rPr>
              <a:t>elad@mellanox.com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D8CDC-A200-4A06-8D0F-8A46D042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6170" y="750350"/>
            <a:ext cx="9164329" cy="3162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43B052-39C9-4923-BBBE-B2FD002561F4}"/>
              </a:ext>
            </a:extLst>
          </p:cNvPr>
          <p:cNvSpPr/>
          <p:nvPr/>
        </p:nvSpPr>
        <p:spPr>
          <a:xfrm>
            <a:off x="2091351" y="10755788"/>
            <a:ext cx="108702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5"/>
              </a:rPr>
              <a:t>https://www.opencompute.org/summit/global-summit/ocp-experience-lab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809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DC6E44-BA35-324B-9AB3-54A8A1CC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4FEFC-5C7A-5A4F-BF89-0794F34E9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EA69F-E694-A648-B5BC-81BE2EC3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" t="14351" r="16100" b="24658"/>
          <a:stretch/>
        </p:blipFill>
        <p:spPr>
          <a:xfrm>
            <a:off x="0" y="0"/>
            <a:ext cx="24384000" cy="11972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423B-761A-4832-A3C1-F70AA946B231}"/>
              </a:ext>
            </a:extLst>
          </p:cNvPr>
          <p:cNvSpPr txBox="1"/>
          <p:nvPr/>
        </p:nvSpPr>
        <p:spPr>
          <a:xfrm>
            <a:off x="1013460" y="9224604"/>
            <a:ext cx="3921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FFFF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2483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OCP Global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/>
              <a:t>March 4-5, 2020 @ San Jose Convention Center</a:t>
            </a:r>
          </a:p>
          <a:p>
            <a:endParaRPr lang="en-US" sz="4000" dirty="0"/>
          </a:p>
          <a:p>
            <a:r>
              <a:rPr lang="en-US" sz="4000" dirty="0"/>
              <a:t>Known topic submittals for the OCP NIC 3.0 Track (under review):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The journey to OCP NIC3.0 v1.0 and beyond</a:t>
            </a:r>
          </a:p>
          <a:p>
            <a:pPr marL="228600" indent="0"/>
            <a:r>
              <a:rPr lang="en-US" sz="4000" dirty="0"/>
              <a:t>	Present our development effort from the initial drafts to version 1.00. Share recent spec 	updates, focus areas and discuss development for post 1.00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Ratification Process</a:t>
            </a:r>
          </a:p>
          <a:p>
            <a:pPr marL="685800" lvl="1" indent="0">
              <a:buNone/>
            </a:pPr>
            <a:r>
              <a:rPr lang="en-US" sz="4000" dirty="0"/>
              <a:t>	Discuss updated specification release process and inclusion of a request for comments phase 	and how we better inform the OCP NIC 3.0 community.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E74D0-DCFE-41B5-93BA-284DB1C01883}"/>
              </a:ext>
            </a:extLst>
          </p:cNvPr>
          <p:cNvSpPr/>
          <p:nvPr/>
        </p:nvSpPr>
        <p:spPr>
          <a:xfrm>
            <a:off x="2091351" y="10755788"/>
            <a:ext cx="58625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2"/>
              </a:rPr>
              <a:t>https://www.opencompute.org/summit/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0164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005840" y="3498574"/>
            <a:ext cx="20844510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OCP NIC Community Update</a:t>
            </a:r>
            <a:br>
              <a:rPr lang="en-US" dirty="0"/>
            </a:br>
            <a:r>
              <a:rPr lang="en-US" dirty="0"/>
              <a:t>December 2019</a:t>
            </a:r>
            <a:br>
              <a:rPr lang="en-US" dirty="0"/>
            </a:br>
            <a:endParaRPr lang="en-US" dirty="0">
              <a:solidFill>
                <a:schemeClr val="lt2"/>
              </a:solidFill>
            </a:endParaRPr>
          </a:p>
          <a:p>
            <a:pPr marL="0" lvl="0" indent="0">
              <a:lnSpc>
                <a:spcPct val="70000"/>
              </a:lnSpc>
              <a:spcBef>
                <a:spcPts val="1800"/>
              </a:spcBef>
              <a:buClr>
                <a:srgbClr val="FF0000"/>
              </a:buClr>
              <a:buSzPts val="3600"/>
            </a:pPr>
            <a:br>
              <a:rPr lang="en-US" sz="5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>
                <a:solidFill>
                  <a:srgbClr val="5F6062"/>
                </a:solidFill>
              </a:rPr>
              <a:t>OCP NIC Subgroup</a:t>
            </a:r>
            <a:br>
              <a:rPr lang="en-US" sz="4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/>
              <a:t>Sub-group Project wiki:  </a:t>
            </a:r>
            <a:r>
              <a:rPr lang="en-US" sz="4400" dirty="0">
                <a:hlinkClick r:id="rId3"/>
              </a:rPr>
              <a:t>https://www.opencompute.org/wiki/Server/Mezz</a:t>
            </a:r>
            <a:br>
              <a:rPr lang="en-US" sz="4400" dirty="0"/>
            </a:br>
            <a:r>
              <a:rPr lang="en-US" sz="4400" dirty="0"/>
              <a:t>Mailing List: </a:t>
            </a:r>
            <a:r>
              <a:rPr lang="en-US" sz="4400" dirty="0">
                <a:hlinkClick r:id="rId4"/>
              </a:rPr>
              <a:t>https://ocp-all.groups.io/g/OCP-NIC</a:t>
            </a:r>
            <a:endParaRPr lang="en-US" sz="8800" dirty="0">
              <a:solidFill>
                <a:schemeClr val="lt2"/>
              </a:solidFill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18356580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r>
              <a:rPr lang="en-US" altLang="zh-CN" sz="5400" b="0" i="0" u="none" strike="noStrike" cap="none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Server Workgroup</a:t>
            </a:r>
            <a:endParaRPr sz="5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5EAA7-1277-4CCA-9794-D4B9A2F3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D9444-8544-4652-9D57-47EC766B7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Change overview and schedule (0v92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1v00)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Compliance Program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Signal Integrity budget work for post 1v00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Global summit workshop abstracts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OCP Experience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8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9BB3-8E94-4CA6-9D49-D76606DA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2019 F2F working session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C7D39-FE63-4D51-A510-3B2E2AD1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299335"/>
            <a:ext cx="21031199" cy="8702675"/>
          </a:xfrm>
        </p:spPr>
        <p:txBody>
          <a:bodyPr/>
          <a:lstStyle/>
          <a:p>
            <a:r>
              <a:rPr lang="en-US" dirty="0"/>
              <a:t>Hosted by Dell EMC @ Round Rock (Austin, Texas)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082628-E3B0-40DD-A4E1-2A4DBA9A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2" b="5422"/>
          <a:stretch/>
        </p:blipFill>
        <p:spPr>
          <a:xfrm>
            <a:off x="3327603" y="3500086"/>
            <a:ext cx="17441198" cy="7898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EA1F3-FE71-46DB-B911-2A0B79A225A3}"/>
              </a:ext>
            </a:extLst>
          </p:cNvPr>
          <p:cNvSpPr/>
          <p:nvPr/>
        </p:nvSpPr>
        <p:spPr>
          <a:xfrm>
            <a:off x="1676400" y="11398824"/>
            <a:ext cx="21090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Representatives from: Amphenol, Broadcom, Dell, Facebook, Hewlett Packard Enterprise, Intel, Marvell, Mellanox, TE Connectivity, University of New Hampshire</a:t>
            </a:r>
          </a:p>
        </p:txBody>
      </p:sp>
    </p:spTree>
    <p:extLst>
      <p:ext uri="{BB962C8B-B14F-4D97-AF65-F5344CB8AC3E}">
        <p14:creationId xmlns:p14="http://schemas.microsoft.com/office/powerpoint/2010/main" val="355497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(0v92)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Draft 0v92 posted on the OCP Wiki site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Request for comments phase closed 11/22</a:t>
            </a:r>
          </a:p>
          <a:p>
            <a:pPr marL="228600" indent="0"/>
            <a:r>
              <a:rPr lang="en-US" sz="4000" dirty="0"/>
              <a:t>Key changes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3.10</a:t>
            </a:r>
            <a:r>
              <a:rPr lang="en-US" sz="4000" dirty="0"/>
              <a:t> – Clarified RBT </a:t>
            </a:r>
            <a:r>
              <a:rPr lang="en-US" sz="4000" dirty="0" err="1"/>
              <a:t>hotswap</a:t>
            </a:r>
            <a:r>
              <a:rPr lang="en-US" sz="4000" dirty="0"/>
              <a:t> not supported in DSP0222 1.1/1.2. Future revision of DSP0222 required.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3.11 </a:t>
            </a:r>
            <a:r>
              <a:rPr lang="en-US" sz="4000" dirty="0"/>
              <a:t>– Max timing between AUX_PWR_EN/MAIN_PWR_EN and NIC_PWR_GOOD change from 25ms to 50ms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4.10.3</a:t>
            </a:r>
            <a:r>
              <a:rPr lang="en-US" sz="4000" dirty="0"/>
              <a:t> – Changed FRU offset 3 to show FRU record version released with version </a:t>
            </a:r>
            <a:r>
              <a:rPr lang="en-US" sz="4000" dirty="0" err="1"/>
              <a:t>x.xx</a:t>
            </a:r>
            <a:r>
              <a:rPr lang="en-US" sz="4000" dirty="0"/>
              <a:t>. Compatible FRU contents use the latest field. This prevents having to revise the field when no FRU changes have been made.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7.1.x </a:t>
            </a:r>
            <a:r>
              <a:rPr lang="en-US" sz="4000" dirty="0"/>
              <a:t>– Add text for co-reporting EN55024 + EN55035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315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– Path to 1v00!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Known changes and additions for Version 1v00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2.x</a:t>
            </a:r>
            <a:r>
              <a:rPr lang="en-US" sz="4000" dirty="0"/>
              <a:t> – Mechanical group working on finalizing CTF dimensions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3.4.5 </a:t>
            </a:r>
            <a:r>
              <a:rPr lang="en-US" sz="4000" dirty="0"/>
              <a:t>– Multiplex secondary connector PRSNTB[3:0] pins on scan chain thermal (TEMP_WARN, TEMP_CRIT, FAN_ON_AUX) and WAKE_N for LFF implementations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4.3</a:t>
            </a:r>
            <a:r>
              <a:rPr lang="en-US" sz="4000" dirty="0"/>
              <a:t> – Add second Management Controller MAC address algorithm (Label example #4)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228600" indent="0"/>
            <a:r>
              <a:rPr lang="en-US" sz="4000" dirty="0"/>
              <a:t>Release Schedule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4</a:t>
            </a:r>
            <a:r>
              <a:rPr lang="en-US" sz="4000" b="1" baseline="30000" dirty="0"/>
              <a:t>th</a:t>
            </a:r>
            <a:r>
              <a:rPr lang="en-US" sz="4000" b="1" dirty="0"/>
              <a:t>-6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update mechanical drawings; send to ME team for review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9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send </a:t>
            </a:r>
            <a:r>
              <a:rPr lang="en-US" sz="4000" u="sng" dirty="0"/>
              <a:t>0v99</a:t>
            </a:r>
            <a:r>
              <a:rPr lang="en-US" sz="4000" dirty="0"/>
              <a:t> draft out to the OCP-NIC and OCP-Server distribution lists for two week RFC period 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20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release specification as </a:t>
            </a:r>
            <a:r>
              <a:rPr lang="en-US" sz="4000" u="sng" dirty="0"/>
              <a:t>1v00</a:t>
            </a:r>
            <a:r>
              <a:rPr lang="en-US" sz="4000" dirty="0"/>
              <a:t> if there are no further comments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706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indent="0"/>
            <a:r>
              <a:rPr lang="en-US" sz="9600" dirty="0"/>
              <a:t>1v00 Release Package 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Mechanical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2D mechanical drawings (PDF)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3D models (STEP)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CFD models (Icepack)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Test Fixture (</a:t>
            </a:r>
            <a:r>
              <a:rPr lang="en-US" sz="4000" dirty="0" err="1"/>
              <a:t>brd</a:t>
            </a:r>
            <a:r>
              <a:rPr lang="en-US" sz="4000" dirty="0"/>
              <a:t>/STEP)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CLB/CBB for Gen3/Gen4 (</a:t>
            </a:r>
            <a:r>
              <a:rPr lang="en-US" sz="4000" dirty="0" err="1"/>
              <a:t>brd</a:t>
            </a:r>
            <a:r>
              <a:rPr lang="en-US" sz="4000" dirty="0"/>
              <a:t>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Shock and Vibe fixture (Parasolid)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7535-E42A-4A06-813D-FF583E5B40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SFF/LFF example block diagrams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Pinout table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bifurcation decoders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MC MAC address Provisioning Calculators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Example FRU (Spreadsheet/HEX)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876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/>
            <a:r>
              <a:rPr lang="en-US" sz="9600" dirty="0"/>
              <a:t>Specification Collateral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793D54-5919-4C76-AF36-0E57E5EE92C6}"/>
              </a:ext>
            </a:extLst>
          </p:cNvPr>
          <p:cNvSpPr/>
          <p:nvPr/>
        </p:nvSpPr>
        <p:spPr>
          <a:xfrm>
            <a:off x="21309932" y="3057198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Updated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3A5176-F054-48A2-B10B-A297FA7F8096}"/>
              </a:ext>
            </a:extLst>
          </p:cNvPr>
          <p:cNvSpPr/>
          <p:nvPr/>
        </p:nvSpPr>
        <p:spPr>
          <a:xfrm>
            <a:off x="1676400" y="3340977"/>
            <a:ext cx="275772" cy="348342"/>
          </a:xfrm>
          <a:prstGeom prst="rightArrow">
            <a:avLst/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623F918-2D9D-4203-AA86-25DC36B08F83}"/>
              </a:ext>
            </a:extLst>
          </p:cNvPr>
          <p:cNvSpPr/>
          <p:nvPr/>
        </p:nvSpPr>
        <p:spPr>
          <a:xfrm>
            <a:off x="21309932" y="3758106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Doc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9EA720-5255-4595-A622-D36F2D2F5C28}"/>
              </a:ext>
            </a:extLst>
          </p:cNvPr>
          <p:cNvSpPr/>
          <p:nvPr/>
        </p:nvSpPr>
        <p:spPr>
          <a:xfrm>
            <a:off x="2129105" y="2078631"/>
            <a:ext cx="10799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https://www.opencompute.org/wiki/Server/Mezz#Updated_Specification_Docs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88B82-157B-4086-B67F-C7CE8DEC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14" y="2604808"/>
            <a:ext cx="13079650" cy="9107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D5D8-201F-43FD-8BD2-76E75AFE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UNH-IOL Compliance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F0EF-60B4-4FEF-95BC-A07026147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r>
              <a:rPr lang="en-US" sz="6000" dirty="0"/>
              <a:t>Dell-EMC developed OCP NIC 3.0 PCIe Gen3/4 test fixtures </a:t>
            </a:r>
          </a:p>
          <a:p>
            <a:pPr marL="1085850" indent="-857250">
              <a:buFontTx/>
              <a:buChar char="-"/>
            </a:pPr>
            <a:r>
              <a:rPr lang="en-US" sz="6000" dirty="0"/>
              <a:t>UNH-IOL is setting up the test fixture program</a:t>
            </a:r>
          </a:p>
          <a:p>
            <a:pPr marL="228600" indent="0"/>
            <a:endParaRPr lang="en-US" sz="6000" dirty="0"/>
          </a:p>
          <a:p>
            <a:pPr marL="228600" indent="0"/>
            <a:r>
              <a:rPr lang="en-US" sz="2800" dirty="0"/>
              <a:t>Link and Contact: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https://www.iol.unh.edu/solutions/test-tools/ocp-pcie</a:t>
            </a:r>
            <a:endParaRPr lang="en-US" sz="6600" dirty="0"/>
          </a:p>
          <a:p>
            <a:pPr marL="1085850" indent="-857250">
              <a:buFontTx/>
              <a:buChar char="-"/>
            </a:pP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EF2B-D16B-41F5-A7DD-CAC0D9F979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35845-3ECA-451C-B49A-A0C1766C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00" y="2668270"/>
            <a:ext cx="10925175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3451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10405</TotalTime>
  <Words>802</Words>
  <Application>Microsoft Office PowerPoint</Application>
  <PresentationFormat>Custom</PresentationFormat>
  <Paragraphs>84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Source Sans Pro</vt:lpstr>
      <vt:lpstr>Source Sans Pro Regular</vt:lpstr>
      <vt:lpstr>Calibri</vt:lpstr>
      <vt:lpstr>OCP Template</vt:lpstr>
      <vt:lpstr>Custom Design</vt:lpstr>
      <vt:lpstr>PowerPoint Presentation</vt:lpstr>
      <vt:lpstr>OCP NIC Community Update December 2019    OCP NIC Subgroup  Sub-group Project wiki:  https://www.opencompute.org/wiki/Server/Mezz Mailing List: https://ocp-all.groups.io/g/OCP-NIC</vt:lpstr>
      <vt:lpstr>Agenda</vt:lpstr>
      <vt:lpstr>November 2019 F2F working session</vt:lpstr>
      <vt:lpstr>Specification Update (0v92)</vt:lpstr>
      <vt:lpstr>Specification Update – Path to 1v00!</vt:lpstr>
      <vt:lpstr>1v00 Release Package Contents</vt:lpstr>
      <vt:lpstr>Specification Collateral</vt:lpstr>
      <vt:lpstr>UNH-IOL Compliance Program</vt:lpstr>
      <vt:lpstr>PCIe Gen5 on OCP NIC 3.0</vt:lpstr>
      <vt:lpstr>2020 OCP Global Summit</vt:lpstr>
      <vt:lpstr>OCP Experience Lab</vt:lpstr>
      <vt:lpstr>PowerPoint Presentation</vt:lpstr>
      <vt:lpstr>PowerPoint Presentation</vt:lpstr>
      <vt:lpstr>2020 OCP Global Summit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Held</dc:creator>
  <cp:keywords>CTPClassification=CTP_NT</cp:keywords>
  <cp:lastModifiedBy>Damien Weng Kong Chong</cp:lastModifiedBy>
  <cp:revision>402</cp:revision>
  <dcterms:modified xsi:type="dcterms:W3CDTF">2019-12-04T04:17:01Z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90e4b930-2ce0-4c94-8951-c26117d12af8</vt:lpwstr>
  </property>
  <property fmtid="{D5CDD505-2E9C-101B-9397-08002B2CF9AE}" pid="3" name="CTP_TimeStamp">
    <vt:lpwstr>2019-12-03 23:49:36Z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